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6.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1.xml.rels" ContentType="application/vnd.openxmlformats-package.relationships+xml"/>
  <Override PartName="/ppt/notesSlides/_rels/notesSlide27.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22.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28.png" ContentType="image/png"/>
  <Override PartName="/ppt/media/image5.gif" ContentType="image/gif"/>
  <Override PartName="/ppt/media/image21.png" ContentType="image/png"/>
  <Override PartName="/ppt/media/image22.png" ContentType="image/png"/>
  <Override PartName="/ppt/media/image4.gif" ContentType="image/gif"/>
  <Override PartName="/ppt/media/image27.gif" ContentType="image/gif"/>
  <Override PartName="/ppt/media/image29.gif" ContentType="image/gif"/>
  <Override PartName="/ppt/media/image9.png" ContentType="image/png"/>
  <Override PartName="/ppt/media/image6.png" ContentType="image/png"/>
  <Override PartName="/ppt/media/image11.png" ContentType="image/png"/>
  <Override PartName="/ppt/media/image12.jpeg" ContentType="image/jpeg"/>
  <Override PartName="/ppt/media/image7.gif" ContentType="image/gif"/>
  <Override PartName="/ppt/media/image8.gif" ContentType="image/gif"/>
  <Override PartName="/ppt/media/image13.gif" ContentType="image/gif"/>
  <Override PartName="/ppt/media/image10.png" ContentType="image/png"/>
  <Override PartName="/ppt/media/image30.png" ContentType="image/png"/>
  <Override PartName="/ppt/media/image33.png" ContentType="image/png"/>
  <Override PartName="/ppt/media/image3.png" ContentType="image/png"/>
  <Override PartName="/ppt/media/image16.png" ContentType="image/png"/>
  <Override PartName="/ppt/media/image23.gif" ContentType="image/gif"/>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19.gif" ContentType="image/gif"/>
  <Override PartName="/ppt/media/image24.png" ContentType="image/png"/>
  <Override PartName="/ppt/media/image14.png" ContentType="image/png"/>
  <Override PartName="/ppt/media/image15.gif" ContentType="image/gif"/>
  <Override PartName="/ppt/media/image18.png" ContentType="image/png"/>
  <Override PartName="/ppt/media/image20.png" ContentType="image/png"/>
  <Override PartName="/ppt/media/image17.gif" ContentType="image/gif"/>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4.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slide1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0080625" cy="56705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548280" y="718920"/>
            <a:ext cx="6893280" cy="3548160"/>
          </a:xfrm>
          <a:prstGeom prst="rect">
            <a:avLst/>
          </a:prstGeom>
        </p:spPr>
        <p:txBody>
          <a:bodyPr lIns="0" rIns="0" tIns="0" bIns="0" anchor="ctr">
            <a:noAutofit/>
          </a:bodyPr>
          <a:p>
            <a:pPr algn="ctr"/>
            <a:r>
              <a:rPr b="0" lang="en-US" sz="3100" spc="-1" strike="noStrike">
                <a:latin typeface="Arial"/>
              </a:rPr>
              <a:t>Click to move the slide</a:t>
            </a:r>
            <a:endParaRPr b="0" lang="en-US" sz="3100" spc="-1" strike="noStrike">
              <a:latin typeface="Arial"/>
            </a:endParaRPr>
          </a:p>
        </p:txBody>
      </p:sp>
      <p:sp>
        <p:nvSpPr>
          <p:cNvPr id="80" name="PlaceHolder 2"/>
          <p:cNvSpPr>
            <a:spLocks noGrp="1"/>
          </p:cNvSpPr>
          <p:nvPr>
            <p:ph type="body"/>
          </p:nvPr>
        </p:nvSpPr>
        <p:spPr>
          <a:xfrm>
            <a:off x="798840" y="4494240"/>
            <a:ext cx="6392520" cy="4257720"/>
          </a:xfrm>
          <a:prstGeom prst="rect">
            <a:avLst/>
          </a:prstGeom>
        </p:spPr>
        <p:txBody>
          <a:bodyPr lIns="0" rIns="0" tIns="0" bIns="0">
            <a:noAutofit/>
          </a:bodyPr>
          <a:p>
            <a:r>
              <a:rPr b="0" lang="en-US" sz="2490" spc="-1" strike="noStrike">
                <a:latin typeface="Arial"/>
              </a:rPr>
              <a:t>Click to edit the notes format</a:t>
            </a:r>
            <a:endParaRPr b="0" lang="en-US" sz="2490" spc="-1" strike="noStrike">
              <a:latin typeface="Arial"/>
            </a:endParaRPr>
          </a:p>
        </p:txBody>
      </p:sp>
      <p:sp>
        <p:nvSpPr>
          <p:cNvPr id="81" name="PlaceHolder 3"/>
          <p:cNvSpPr>
            <a:spLocks noGrp="1"/>
          </p:cNvSpPr>
          <p:nvPr>
            <p:ph type="hdr"/>
          </p:nvPr>
        </p:nvSpPr>
        <p:spPr>
          <a:xfrm>
            <a:off x="0" y="0"/>
            <a:ext cx="3467880" cy="47268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82" name="PlaceHolder 4"/>
          <p:cNvSpPr>
            <a:spLocks noGrp="1"/>
          </p:cNvSpPr>
          <p:nvPr>
            <p:ph type="dt"/>
          </p:nvPr>
        </p:nvSpPr>
        <p:spPr>
          <a:xfrm>
            <a:off x="4522680" y="0"/>
            <a:ext cx="3467880" cy="47268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83" name="PlaceHolder 5"/>
          <p:cNvSpPr>
            <a:spLocks noGrp="1"/>
          </p:cNvSpPr>
          <p:nvPr>
            <p:ph type="ftr"/>
          </p:nvPr>
        </p:nvSpPr>
        <p:spPr>
          <a:xfrm>
            <a:off x="0" y="8989200"/>
            <a:ext cx="3467880" cy="47268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84" name="PlaceHolder 6"/>
          <p:cNvSpPr>
            <a:spLocks noGrp="1"/>
          </p:cNvSpPr>
          <p:nvPr>
            <p:ph type="sldNum"/>
          </p:nvPr>
        </p:nvSpPr>
        <p:spPr>
          <a:xfrm>
            <a:off x="4522680" y="8989200"/>
            <a:ext cx="3467880" cy="472680"/>
          </a:xfrm>
          <a:prstGeom prst="rect">
            <a:avLst/>
          </a:prstGeom>
        </p:spPr>
        <p:txBody>
          <a:bodyPr lIns="0" rIns="0" tIns="0" bIns="0" anchor="b">
            <a:noAutofit/>
          </a:bodyPr>
          <a:p>
            <a:pPr algn="r"/>
            <a:fld id="{265FE90E-E187-40A5-8DF8-267E9272E14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1610640" y="1051200"/>
            <a:ext cx="4549320" cy="3517200"/>
          </a:xfrm>
          <a:prstGeom prst="rect">
            <a:avLst/>
          </a:prstGeom>
        </p:spPr>
      </p:sp>
      <p:sp>
        <p:nvSpPr>
          <p:cNvPr id="308"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1610640" y="1051200"/>
            <a:ext cx="4549320" cy="3517200"/>
          </a:xfrm>
          <a:prstGeom prst="rect">
            <a:avLst/>
          </a:prstGeom>
        </p:spPr>
      </p:sp>
      <p:sp>
        <p:nvSpPr>
          <p:cNvPr id="326"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sldImg"/>
          </p:nvPr>
        </p:nvSpPr>
        <p:spPr>
          <a:xfrm>
            <a:off x="1610640" y="1051200"/>
            <a:ext cx="4549320" cy="3517200"/>
          </a:xfrm>
          <a:prstGeom prst="rect">
            <a:avLst/>
          </a:prstGeom>
        </p:spPr>
      </p:sp>
      <p:sp>
        <p:nvSpPr>
          <p:cNvPr id="328"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sldImg"/>
          </p:nvPr>
        </p:nvSpPr>
        <p:spPr>
          <a:xfrm>
            <a:off x="1610640" y="1051200"/>
            <a:ext cx="4549320" cy="3517200"/>
          </a:xfrm>
          <a:prstGeom prst="rect">
            <a:avLst/>
          </a:prstGeom>
        </p:spPr>
      </p:sp>
      <p:sp>
        <p:nvSpPr>
          <p:cNvPr id="330"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1610640" y="1051200"/>
            <a:ext cx="4549320" cy="3517200"/>
          </a:xfrm>
          <a:prstGeom prst="rect">
            <a:avLst/>
          </a:prstGeom>
        </p:spPr>
      </p:sp>
      <p:sp>
        <p:nvSpPr>
          <p:cNvPr id="332"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sldImg"/>
          </p:nvPr>
        </p:nvSpPr>
        <p:spPr>
          <a:xfrm>
            <a:off x="1610640" y="1051200"/>
            <a:ext cx="4549320" cy="3517200"/>
          </a:xfrm>
          <a:prstGeom prst="rect">
            <a:avLst/>
          </a:prstGeom>
        </p:spPr>
      </p:sp>
      <p:sp>
        <p:nvSpPr>
          <p:cNvPr id="334"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1610640" y="1051200"/>
            <a:ext cx="4549320" cy="3517200"/>
          </a:xfrm>
          <a:prstGeom prst="rect">
            <a:avLst/>
          </a:prstGeom>
        </p:spPr>
      </p:sp>
      <p:sp>
        <p:nvSpPr>
          <p:cNvPr id="336"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1610640" y="1051200"/>
            <a:ext cx="4549320" cy="3517200"/>
          </a:xfrm>
          <a:prstGeom prst="rect">
            <a:avLst/>
          </a:prstGeom>
        </p:spPr>
      </p:sp>
      <p:sp>
        <p:nvSpPr>
          <p:cNvPr id="338"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sldImg"/>
          </p:nvPr>
        </p:nvSpPr>
        <p:spPr>
          <a:xfrm>
            <a:off x="1610640" y="1051200"/>
            <a:ext cx="4549320" cy="3517200"/>
          </a:xfrm>
          <a:prstGeom prst="rect">
            <a:avLst/>
          </a:prstGeom>
        </p:spPr>
      </p:sp>
      <p:sp>
        <p:nvSpPr>
          <p:cNvPr id="340"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1610640" y="1051200"/>
            <a:ext cx="4549320" cy="3517200"/>
          </a:xfrm>
          <a:prstGeom prst="rect">
            <a:avLst/>
          </a:prstGeom>
        </p:spPr>
      </p:sp>
      <p:sp>
        <p:nvSpPr>
          <p:cNvPr id="342"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sldImg"/>
          </p:nvPr>
        </p:nvSpPr>
        <p:spPr>
          <a:xfrm>
            <a:off x="1610640" y="1051200"/>
            <a:ext cx="4549320" cy="3517200"/>
          </a:xfrm>
          <a:prstGeom prst="rect">
            <a:avLst/>
          </a:prstGeom>
        </p:spPr>
      </p:sp>
      <p:sp>
        <p:nvSpPr>
          <p:cNvPr id="344"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Img"/>
          </p:nvPr>
        </p:nvSpPr>
        <p:spPr>
          <a:xfrm>
            <a:off x="1610640" y="1051200"/>
            <a:ext cx="4549320" cy="3517200"/>
          </a:xfrm>
          <a:prstGeom prst="rect">
            <a:avLst/>
          </a:prstGeom>
        </p:spPr>
      </p:sp>
      <p:sp>
        <p:nvSpPr>
          <p:cNvPr id="310"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sldImg"/>
          </p:nvPr>
        </p:nvSpPr>
        <p:spPr>
          <a:xfrm>
            <a:off x="1610640" y="1051200"/>
            <a:ext cx="4549320" cy="3517200"/>
          </a:xfrm>
          <a:prstGeom prst="rect">
            <a:avLst/>
          </a:prstGeom>
        </p:spPr>
      </p:sp>
      <p:sp>
        <p:nvSpPr>
          <p:cNvPr id="346"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sldImg"/>
          </p:nvPr>
        </p:nvSpPr>
        <p:spPr>
          <a:xfrm>
            <a:off x="1610640" y="1051200"/>
            <a:ext cx="4549320" cy="3517200"/>
          </a:xfrm>
          <a:prstGeom prst="rect">
            <a:avLst/>
          </a:prstGeom>
        </p:spPr>
      </p:sp>
      <p:sp>
        <p:nvSpPr>
          <p:cNvPr id="348"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1610640" y="1051200"/>
            <a:ext cx="4549320" cy="3517200"/>
          </a:xfrm>
          <a:prstGeom prst="rect">
            <a:avLst/>
          </a:prstGeom>
        </p:spPr>
      </p:sp>
      <p:sp>
        <p:nvSpPr>
          <p:cNvPr id="350"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sldImg"/>
          </p:nvPr>
        </p:nvSpPr>
        <p:spPr>
          <a:xfrm>
            <a:off x="1610640" y="1051200"/>
            <a:ext cx="4549320" cy="3517200"/>
          </a:xfrm>
          <a:prstGeom prst="rect">
            <a:avLst/>
          </a:prstGeom>
        </p:spPr>
      </p:sp>
      <p:sp>
        <p:nvSpPr>
          <p:cNvPr id="352"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sldImg"/>
          </p:nvPr>
        </p:nvSpPr>
        <p:spPr>
          <a:xfrm>
            <a:off x="1610640" y="1051200"/>
            <a:ext cx="4549320" cy="3517200"/>
          </a:xfrm>
          <a:prstGeom prst="rect">
            <a:avLst/>
          </a:prstGeom>
        </p:spPr>
      </p:sp>
      <p:sp>
        <p:nvSpPr>
          <p:cNvPr id="354"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1610640" y="1051200"/>
            <a:ext cx="4549320" cy="3517200"/>
          </a:xfrm>
          <a:prstGeom prst="rect">
            <a:avLst/>
          </a:prstGeom>
        </p:spPr>
      </p:sp>
      <p:sp>
        <p:nvSpPr>
          <p:cNvPr id="356"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sldImg"/>
          </p:nvPr>
        </p:nvSpPr>
        <p:spPr>
          <a:xfrm>
            <a:off x="1610640" y="1051200"/>
            <a:ext cx="4549320" cy="3517200"/>
          </a:xfrm>
          <a:prstGeom prst="rect">
            <a:avLst/>
          </a:prstGeom>
        </p:spPr>
      </p:sp>
      <p:sp>
        <p:nvSpPr>
          <p:cNvPr id="358"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1690" spc="-1" strike="noStrike">
              <a:latin typeface="Arial"/>
            </a:endParaRPr>
          </a:p>
          <a:p>
            <a:pPr marL="216000" indent="-216000">
              <a:lnSpc>
                <a:spcPct val="100000"/>
              </a:lnSpc>
            </a:pPr>
            <a:endParaRPr b="0" lang="en-US" sz="169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1610640" y="1051200"/>
            <a:ext cx="4549320" cy="3517200"/>
          </a:xfrm>
          <a:prstGeom prst="rect">
            <a:avLst/>
          </a:prstGeom>
        </p:spPr>
      </p:sp>
      <p:sp>
        <p:nvSpPr>
          <p:cNvPr id="360"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1610640" y="1051200"/>
            <a:ext cx="4549320" cy="3517200"/>
          </a:xfrm>
          <a:prstGeom prst="rect">
            <a:avLst/>
          </a:prstGeom>
        </p:spPr>
      </p:sp>
      <p:sp>
        <p:nvSpPr>
          <p:cNvPr id="362"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1610640" y="1051200"/>
            <a:ext cx="4549320" cy="3517200"/>
          </a:xfrm>
          <a:prstGeom prst="rect">
            <a:avLst/>
          </a:prstGeom>
        </p:spPr>
      </p:sp>
      <p:sp>
        <p:nvSpPr>
          <p:cNvPr id="312"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1610640" y="1051200"/>
            <a:ext cx="4549320" cy="3517200"/>
          </a:xfrm>
          <a:prstGeom prst="rect">
            <a:avLst/>
          </a:prstGeom>
        </p:spPr>
      </p:sp>
      <p:sp>
        <p:nvSpPr>
          <p:cNvPr id="314"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sldImg"/>
          </p:nvPr>
        </p:nvSpPr>
        <p:spPr>
          <a:xfrm>
            <a:off x="1610640" y="1051200"/>
            <a:ext cx="4549320" cy="3517200"/>
          </a:xfrm>
          <a:prstGeom prst="rect">
            <a:avLst/>
          </a:prstGeom>
        </p:spPr>
      </p:sp>
      <p:sp>
        <p:nvSpPr>
          <p:cNvPr id="316"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1610640" y="1051200"/>
            <a:ext cx="4549320" cy="3517200"/>
          </a:xfrm>
          <a:prstGeom prst="rect">
            <a:avLst/>
          </a:prstGeom>
        </p:spPr>
      </p:sp>
      <p:sp>
        <p:nvSpPr>
          <p:cNvPr id="318"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1610640" y="1051200"/>
            <a:ext cx="4549320" cy="3517200"/>
          </a:xfrm>
          <a:prstGeom prst="rect">
            <a:avLst/>
          </a:prstGeom>
        </p:spPr>
      </p:sp>
      <p:sp>
        <p:nvSpPr>
          <p:cNvPr id="320"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sldImg"/>
          </p:nvPr>
        </p:nvSpPr>
        <p:spPr>
          <a:xfrm>
            <a:off x="1610640" y="1051200"/>
            <a:ext cx="4549320" cy="3517200"/>
          </a:xfrm>
          <a:prstGeom prst="rect">
            <a:avLst/>
          </a:prstGeom>
        </p:spPr>
      </p:sp>
      <p:sp>
        <p:nvSpPr>
          <p:cNvPr id="322"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Img"/>
          </p:nvPr>
        </p:nvSpPr>
        <p:spPr>
          <a:xfrm>
            <a:off x="1610640" y="1051200"/>
            <a:ext cx="4549320" cy="3517200"/>
          </a:xfrm>
          <a:prstGeom prst="rect">
            <a:avLst/>
          </a:prstGeom>
        </p:spPr>
      </p:sp>
      <p:sp>
        <p:nvSpPr>
          <p:cNvPr id="324" name="PlaceHolder 2"/>
          <p:cNvSpPr>
            <a:spLocks noGrp="1"/>
          </p:cNvSpPr>
          <p:nvPr>
            <p:ph type="body"/>
          </p:nvPr>
        </p:nvSpPr>
        <p:spPr>
          <a:xfrm>
            <a:off x="1073160" y="4794480"/>
            <a:ext cx="5625360" cy="4221000"/>
          </a:xfrm>
          <a:prstGeom prst="rect">
            <a:avLst/>
          </a:prstGeom>
        </p:spPr>
        <p:txBody>
          <a:bodyPr lIns="0" rIns="0" tIns="0" bIns="0">
            <a:noAutofit/>
          </a:bodyPr>
          <a:p>
            <a:pPr marL="216000" indent="-216000">
              <a:lnSpc>
                <a:spcPct val="100000"/>
              </a:lnSpc>
            </a:pPr>
            <a:endParaRPr b="0" lang="en-US" sz="2490" spc="-1" strike="noStrike">
              <a:latin typeface="Arial"/>
            </a:endParaRPr>
          </a:p>
          <a:p>
            <a:pPr marL="216000" indent="-216000">
              <a:lnSpc>
                <a:spcPct val="100000"/>
              </a:lnSpc>
            </a:pPr>
            <a:endParaRPr b="0" lang="en-US" sz="249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27" name="PlaceHolder 2"/>
          <p:cNvSpPr>
            <a:spLocks noGrp="1"/>
          </p:cNvSpPr>
          <p:nvPr>
            <p:ph type="body"/>
          </p:nvPr>
        </p:nvSpPr>
        <p:spPr>
          <a:xfrm>
            <a:off x="502920" y="1440000"/>
            <a:ext cx="9021960" cy="1668240"/>
          </a:xfrm>
          <a:prstGeom prst="rect">
            <a:avLst/>
          </a:prstGeom>
        </p:spPr>
        <p:txBody>
          <a:bodyPr lIns="0" rIns="0" tIns="0" bIns="0">
            <a:normAutofit/>
          </a:bodyPr>
          <a:p>
            <a:endParaRPr b="0" lang="en-US" sz="2400" spc="-1" strike="noStrike">
              <a:latin typeface="Arial"/>
            </a:endParaRPr>
          </a:p>
        </p:txBody>
      </p:sp>
      <p:sp>
        <p:nvSpPr>
          <p:cNvPr id="28" name="PlaceHolder 3"/>
          <p:cNvSpPr>
            <a:spLocks noGrp="1"/>
          </p:cNvSpPr>
          <p:nvPr>
            <p:ph type="body"/>
          </p:nvPr>
        </p:nvSpPr>
        <p:spPr>
          <a:xfrm>
            <a:off x="502920" y="3267000"/>
            <a:ext cx="902196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30" name="PlaceHolder 2"/>
          <p:cNvSpPr>
            <a:spLocks noGrp="1"/>
          </p:cNvSpPr>
          <p:nvPr>
            <p:ph type="body"/>
          </p:nvPr>
        </p:nvSpPr>
        <p:spPr>
          <a:xfrm>
            <a:off x="502920" y="1440000"/>
            <a:ext cx="4402440" cy="1668240"/>
          </a:xfrm>
          <a:prstGeom prst="rect">
            <a:avLst/>
          </a:prstGeom>
        </p:spPr>
        <p:txBody>
          <a:bodyPr lIns="0" rIns="0" tIns="0" bIns="0">
            <a:normAutofit/>
          </a:bodyPr>
          <a:p>
            <a:endParaRPr b="0" lang="en-US" sz="2400" spc="-1" strike="noStrike">
              <a:latin typeface="Arial"/>
            </a:endParaRPr>
          </a:p>
        </p:txBody>
      </p:sp>
      <p:sp>
        <p:nvSpPr>
          <p:cNvPr id="31" name="PlaceHolder 3"/>
          <p:cNvSpPr>
            <a:spLocks noGrp="1"/>
          </p:cNvSpPr>
          <p:nvPr>
            <p:ph type="body"/>
          </p:nvPr>
        </p:nvSpPr>
        <p:spPr>
          <a:xfrm>
            <a:off x="5126040" y="1440000"/>
            <a:ext cx="4402440" cy="1668240"/>
          </a:xfrm>
          <a:prstGeom prst="rect">
            <a:avLst/>
          </a:prstGeom>
        </p:spPr>
        <p:txBody>
          <a:bodyPr lIns="0" rIns="0" tIns="0" bIns="0">
            <a:normAutofit/>
          </a:bodyPr>
          <a:p>
            <a:endParaRPr b="0" lang="en-US" sz="2400" spc="-1" strike="noStrike">
              <a:latin typeface="Arial"/>
            </a:endParaRPr>
          </a:p>
        </p:txBody>
      </p:sp>
      <p:sp>
        <p:nvSpPr>
          <p:cNvPr id="32" name="PlaceHolder 4"/>
          <p:cNvSpPr>
            <a:spLocks noGrp="1"/>
          </p:cNvSpPr>
          <p:nvPr>
            <p:ph type="body"/>
          </p:nvPr>
        </p:nvSpPr>
        <p:spPr>
          <a:xfrm>
            <a:off x="502920" y="3267000"/>
            <a:ext cx="4402440" cy="1668240"/>
          </a:xfrm>
          <a:prstGeom prst="rect">
            <a:avLst/>
          </a:prstGeom>
        </p:spPr>
        <p:txBody>
          <a:bodyPr lIns="0" rIns="0" tIns="0" bIns="0">
            <a:normAutofit/>
          </a:bodyPr>
          <a:p>
            <a:endParaRPr b="0" lang="en-US" sz="2400" spc="-1" strike="noStrike">
              <a:latin typeface="Arial"/>
            </a:endParaRPr>
          </a:p>
        </p:txBody>
      </p:sp>
      <p:sp>
        <p:nvSpPr>
          <p:cNvPr id="33" name="PlaceHolder 5"/>
          <p:cNvSpPr>
            <a:spLocks noGrp="1"/>
          </p:cNvSpPr>
          <p:nvPr>
            <p:ph type="body"/>
          </p:nvPr>
        </p:nvSpPr>
        <p:spPr>
          <a:xfrm>
            <a:off x="5126040" y="3267000"/>
            <a:ext cx="44024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35" name="PlaceHolder 2"/>
          <p:cNvSpPr>
            <a:spLocks noGrp="1"/>
          </p:cNvSpPr>
          <p:nvPr>
            <p:ph type="body"/>
          </p:nvPr>
        </p:nvSpPr>
        <p:spPr>
          <a:xfrm>
            <a:off x="502920" y="1440000"/>
            <a:ext cx="2904840" cy="1668240"/>
          </a:xfrm>
          <a:prstGeom prst="rect">
            <a:avLst/>
          </a:prstGeom>
        </p:spPr>
        <p:txBody>
          <a:bodyPr lIns="0" rIns="0" tIns="0" bIns="0">
            <a:normAutofit/>
          </a:bodyPr>
          <a:p>
            <a:endParaRPr b="0" lang="en-US" sz="2400" spc="-1" strike="noStrike">
              <a:latin typeface="Arial"/>
            </a:endParaRPr>
          </a:p>
        </p:txBody>
      </p:sp>
      <p:sp>
        <p:nvSpPr>
          <p:cNvPr id="36" name="PlaceHolder 3"/>
          <p:cNvSpPr>
            <a:spLocks noGrp="1"/>
          </p:cNvSpPr>
          <p:nvPr>
            <p:ph type="body"/>
          </p:nvPr>
        </p:nvSpPr>
        <p:spPr>
          <a:xfrm>
            <a:off x="3553560" y="1440000"/>
            <a:ext cx="2904840" cy="1668240"/>
          </a:xfrm>
          <a:prstGeom prst="rect">
            <a:avLst/>
          </a:prstGeom>
        </p:spPr>
        <p:txBody>
          <a:bodyPr lIns="0" rIns="0" tIns="0" bIns="0">
            <a:normAutofit/>
          </a:bodyPr>
          <a:p>
            <a:endParaRPr b="0" lang="en-US" sz="2400" spc="-1" strike="noStrike">
              <a:latin typeface="Arial"/>
            </a:endParaRPr>
          </a:p>
        </p:txBody>
      </p:sp>
      <p:sp>
        <p:nvSpPr>
          <p:cNvPr id="37" name="PlaceHolder 4"/>
          <p:cNvSpPr>
            <a:spLocks noGrp="1"/>
          </p:cNvSpPr>
          <p:nvPr>
            <p:ph type="body"/>
          </p:nvPr>
        </p:nvSpPr>
        <p:spPr>
          <a:xfrm>
            <a:off x="6603840" y="1440000"/>
            <a:ext cx="2904840" cy="1668240"/>
          </a:xfrm>
          <a:prstGeom prst="rect">
            <a:avLst/>
          </a:prstGeom>
        </p:spPr>
        <p:txBody>
          <a:bodyPr lIns="0" rIns="0" tIns="0" bIns="0">
            <a:normAutofit/>
          </a:bodyPr>
          <a:p>
            <a:endParaRPr b="0" lang="en-US" sz="2400" spc="-1" strike="noStrike">
              <a:latin typeface="Arial"/>
            </a:endParaRPr>
          </a:p>
        </p:txBody>
      </p:sp>
      <p:sp>
        <p:nvSpPr>
          <p:cNvPr id="38" name="PlaceHolder 5"/>
          <p:cNvSpPr>
            <a:spLocks noGrp="1"/>
          </p:cNvSpPr>
          <p:nvPr>
            <p:ph type="body"/>
          </p:nvPr>
        </p:nvSpPr>
        <p:spPr>
          <a:xfrm>
            <a:off x="502920" y="3267000"/>
            <a:ext cx="2904840" cy="1668240"/>
          </a:xfrm>
          <a:prstGeom prst="rect">
            <a:avLst/>
          </a:prstGeom>
        </p:spPr>
        <p:txBody>
          <a:bodyPr lIns="0" rIns="0" tIns="0" bIns="0">
            <a:normAutofit/>
          </a:bodyPr>
          <a:p>
            <a:endParaRPr b="0" lang="en-US" sz="2400" spc="-1" strike="noStrike">
              <a:latin typeface="Arial"/>
            </a:endParaRPr>
          </a:p>
        </p:txBody>
      </p:sp>
      <p:sp>
        <p:nvSpPr>
          <p:cNvPr id="39" name="PlaceHolder 6"/>
          <p:cNvSpPr>
            <a:spLocks noGrp="1"/>
          </p:cNvSpPr>
          <p:nvPr>
            <p:ph type="body"/>
          </p:nvPr>
        </p:nvSpPr>
        <p:spPr>
          <a:xfrm>
            <a:off x="3553560" y="3267000"/>
            <a:ext cx="2904840" cy="1668240"/>
          </a:xfrm>
          <a:prstGeom prst="rect">
            <a:avLst/>
          </a:prstGeom>
        </p:spPr>
        <p:txBody>
          <a:bodyPr lIns="0" rIns="0" tIns="0" bIns="0">
            <a:normAutofit/>
          </a:bodyPr>
          <a:p>
            <a:endParaRPr b="0" lang="en-US" sz="2400" spc="-1" strike="noStrike">
              <a:latin typeface="Arial"/>
            </a:endParaRPr>
          </a:p>
        </p:txBody>
      </p:sp>
      <p:sp>
        <p:nvSpPr>
          <p:cNvPr id="40" name="PlaceHolder 7"/>
          <p:cNvSpPr>
            <a:spLocks noGrp="1"/>
          </p:cNvSpPr>
          <p:nvPr>
            <p:ph type="body"/>
          </p:nvPr>
        </p:nvSpPr>
        <p:spPr>
          <a:xfrm>
            <a:off x="6603840" y="3267000"/>
            <a:ext cx="29048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44" name="PlaceHolder 2"/>
          <p:cNvSpPr>
            <a:spLocks noGrp="1"/>
          </p:cNvSpPr>
          <p:nvPr>
            <p:ph type="subTitle"/>
          </p:nvPr>
        </p:nvSpPr>
        <p:spPr>
          <a:xfrm>
            <a:off x="502920" y="1440000"/>
            <a:ext cx="9021960" cy="3497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46" name="PlaceHolder 2"/>
          <p:cNvSpPr>
            <a:spLocks noGrp="1"/>
          </p:cNvSpPr>
          <p:nvPr>
            <p:ph type="body"/>
          </p:nvPr>
        </p:nvSpPr>
        <p:spPr>
          <a:xfrm>
            <a:off x="502920" y="1440000"/>
            <a:ext cx="9021960" cy="3497400"/>
          </a:xfrm>
          <a:prstGeom prst="rect">
            <a:avLst/>
          </a:prstGeom>
        </p:spPr>
        <p:txBody>
          <a:bodyPr lIns="0" rIns="0" tIns="0" bIns="0">
            <a:normAutofit/>
          </a:bodyPr>
          <a:p>
            <a:endParaRPr b="0" lang="en-US" sz="24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48" name="PlaceHolder 2"/>
          <p:cNvSpPr>
            <a:spLocks noGrp="1"/>
          </p:cNvSpPr>
          <p:nvPr>
            <p:ph type="body"/>
          </p:nvPr>
        </p:nvSpPr>
        <p:spPr>
          <a:xfrm>
            <a:off x="502920" y="1440000"/>
            <a:ext cx="4402440" cy="3497400"/>
          </a:xfrm>
          <a:prstGeom prst="rect">
            <a:avLst/>
          </a:prstGeom>
        </p:spPr>
        <p:txBody>
          <a:bodyPr lIns="0" rIns="0" tIns="0" bIns="0">
            <a:normAutofit/>
          </a:bodyPr>
          <a:p>
            <a:endParaRPr b="0" lang="en-US" sz="2400" spc="-1" strike="noStrike">
              <a:latin typeface="Arial"/>
            </a:endParaRPr>
          </a:p>
        </p:txBody>
      </p:sp>
      <p:sp>
        <p:nvSpPr>
          <p:cNvPr id="49" name="PlaceHolder 3"/>
          <p:cNvSpPr>
            <a:spLocks noGrp="1"/>
          </p:cNvSpPr>
          <p:nvPr>
            <p:ph type="body"/>
          </p:nvPr>
        </p:nvSpPr>
        <p:spPr>
          <a:xfrm>
            <a:off x="5126040" y="1440000"/>
            <a:ext cx="4402440" cy="3497400"/>
          </a:xfrm>
          <a:prstGeom prst="rect">
            <a:avLst/>
          </a:prstGeom>
        </p:spPr>
        <p:txBody>
          <a:bodyPr lIns="0" rIns="0" tIns="0" bIns="0">
            <a:normAutofit/>
          </a:bodyPr>
          <a:p>
            <a:endParaRPr b="0" lang="en-US" sz="24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2920" y="90720"/>
            <a:ext cx="907164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53" name="PlaceHolder 2"/>
          <p:cNvSpPr>
            <a:spLocks noGrp="1"/>
          </p:cNvSpPr>
          <p:nvPr>
            <p:ph type="body"/>
          </p:nvPr>
        </p:nvSpPr>
        <p:spPr>
          <a:xfrm>
            <a:off x="502920" y="1440000"/>
            <a:ext cx="4402440" cy="1668240"/>
          </a:xfrm>
          <a:prstGeom prst="rect">
            <a:avLst/>
          </a:prstGeom>
        </p:spPr>
        <p:txBody>
          <a:bodyPr lIns="0" rIns="0" tIns="0" bIns="0">
            <a:normAutofit/>
          </a:bodyPr>
          <a:p>
            <a:endParaRPr b="0" lang="en-US" sz="2400" spc="-1" strike="noStrike">
              <a:latin typeface="Arial"/>
            </a:endParaRPr>
          </a:p>
        </p:txBody>
      </p:sp>
      <p:sp>
        <p:nvSpPr>
          <p:cNvPr id="54" name="PlaceHolder 3"/>
          <p:cNvSpPr>
            <a:spLocks noGrp="1"/>
          </p:cNvSpPr>
          <p:nvPr>
            <p:ph type="body"/>
          </p:nvPr>
        </p:nvSpPr>
        <p:spPr>
          <a:xfrm>
            <a:off x="5126040" y="1440000"/>
            <a:ext cx="4402440" cy="3497400"/>
          </a:xfrm>
          <a:prstGeom prst="rect">
            <a:avLst/>
          </a:prstGeom>
        </p:spPr>
        <p:txBody>
          <a:bodyPr lIns="0" rIns="0" tIns="0" bIns="0">
            <a:normAutofit/>
          </a:bodyPr>
          <a:p>
            <a:endParaRPr b="0" lang="en-US" sz="2400" spc="-1" strike="noStrike">
              <a:latin typeface="Arial"/>
            </a:endParaRPr>
          </a:p>
        </p:txBody>
      </p:sp>
      <p:sp>
        <p:nvSpPr>
          <p:cNvPr id="55" name="PlaceHolder 4"/>
          <p:cNvSpPr>
            <a:spLocks noGrp="1"/>
          </p:cNvSpPr>
          <p:nvPr>
            <p:ph type="body"/>
          </p:nvPr>
        </p:nvSpPr>
        <p:spPr>
          <a:xfrm>
            <a:off x="502920" y="3267000"/>
            <a:ext cx="44024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6" name="PlaceHolder 2"/>
          <p:cNvSpPr>
            <a:spLocks noGrp="1"/>
          </p:cNvSpPr>
          <p:nvPr>
            <p:ph type="subTitle"/>
          </p:nvPr>
        </p:nvSpPr>
        <p:spPr>
          <a:xfrm>
            <a:off x="502920" y="1440000"/>
            <a:ext cx="9021960" cy="3497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57" name="PlaceHolder 2"/>
          <p:cNvSpPr>
            <a:spLocks noGrp="1"/>
          </p:cNvSpPr>
          <p:nvPr>
            <p:ph type="body"/>
          </p:nvPr>
        </p:nvSpPr>
        <p:spPr>
          <a:xfrm>
            <a:off x="502920" y="1440000"/>
            <a:ext cx="4402440" cy="3497400"/>
          </a:xfrm>
          <a:prstGeom prst="rect">
            <a:avLst/>
          </a:prstGeom>
        </p:spPr>
        <p:txBody>
          <a:bodyPr lIns="0" rIns="0" tIns="0" bIns="0">
            <a:normAutofit/>
          </a:bodyPr>
          <a:p>
            <a:endParaRPr b="0" lang="en-US" sz="2400" spc="-1" strike="noStrike">
              <a:latin typeface="Arial"/>
            </a:endParaRPr>
          </a:p>
        </p:txBody>
      </p:sp>
      <p:sp>
        <p:nvSpPr>
          <p:cNvPr id="58" name="PlaceHolder 3"/>
          <p:cNvSpPr>
            <a:spLocks noGrp="1"/>
          </p:cNvSpPr>
          <p:nvPr>
            <p:ph type="body"/>
          </p:nvPr>
        </p:nvSpPr>
        <p:spPr>
          <a:xfrm>
            <a:off x="5126040" y="1440000"/>
            <a:ext cx="4402440" cy="1668240"/>
          </a:xfrm>
          <a:prstGeom prst="rect">
            <a:avLst/>
          </a:prstGeom>
        </p:spPr>
        <p:txBody>
          <a:bodyPr lIns="0" rIns="0" tIns="0" bIns="0">
            <a:normAutofit/>
          </a:bodyPr>
          <a:p>
            <a:endParaRPr b="0" lang="en-US" sz="2400" spc="-1" strike="noStrike">
              <a:latin typeface="Arial"/>
            </a:endParaRPr>
          </a:p>
        </p:txBody>
      </p:sp>
      <p:sp>
        <p:nvSpPr>
          <p:cNvPr id="59" name="PlaceHolder 4"/>
          <p:cNvSpPr>
            <a:spLocks noGrp="1"/>
          </p:cNvSpPr>
          <p:nvPr>
            <p:ph type="body"/>
          </p:nvPr>
        </p:nvSpPr>
        <p:spPr>
          <a:xfrm>
            <a:off x="5126040" y="3267000"/>
            <a:ext cx="44024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61" name="PlaceHolder 2"/>
          <p:cNvSpPr>
            <a:spLocks noGrp="1"/>
          </p:cNvSpPr>
          <p:nvPr>
            <p:ph type="body"/>
          </p:nvPr>
        </p:nvSpPr>
        <p:spPr>
          <a:xfrm>
            <a:off x="502920" y="1440000"/>
            <a:ext cx="4402440" cy="1668240"/>
          </a:xfrm>
          <a:prstGeom prst="rect">
            <a:avLst/>
          </a:prstGeom>
        </p:spPr>
        <p:txBody>
          <a:bodyPr lIns="0" rIns="0" tIns="0" bIns="0">
            <a:normAutofit/>
          </a:bodyPr>
          <a:p>
            <a:endParaRPr b="0" lang="en-US" sz="2400" spc="-1" strike="noStrike">
              <a:latin typeface="Arial"/>
            </a:endParaRPr>
          </a:p>
        </p:txBody>
      </p:sp>
      <p:sp>
        <p:nvSpPr>
          <p:cNvPr id="62" name="PlaceHolder 3"/>
          <p:cNvSpPr>
            <a:spLocks noGrp="1"/>
          </p:cNvSpPr>
          <p:nvPr>
            <p:ph type="body"/>
          </p:nvPr>
        </p:nvSpPr>
        <p:spPr>
          <a:xfrm>
            <a:off x="5126040" y="1440000"/>
            <a:ext cx="4402440" cy="1668240"/>
          </a:xfrm>
          <a:prstGeom prst="rect">
            <a:avLst/>
          </a:prstGeom>
        </p:spPr>
        <p:txBody>
          <a:bodyPr lIns="0" rIns="0" tIns="0" bIns="0">
            <a:normAutofit/>
          </a:bodyPr>
          <a:p>
            <a:endParaRPr b="0" lang="en-US" sz="2400" spc="-1" strike="noStrike">
              <a:latin typeface="Arial"/>
            </a:endParaRPr>
          </a:p>
        </p:txBody>
      </p:sp>
      <p:sp>
        <p:nvSpPr>
          <p:cNvPr id="63" name="PlaceHolder 4"/>
          <p:cNvSpPr>
            <a:spLocks noGrp="1"/>
          </p:cNvSpPr>
          <p:nvPr>
            <p:ph type="body"/>
          </p:nvPr>
        </p:nvSpPr>
        <p:spPr>
          <a:xfrm>
            <a:off x="502920" y="3267000"/>
            <a:ext cx="902196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65" name="PlaceHolder 2"/>
          <p:cNvSpPr>
            <a:spLocks noGrp="1"/>
          </p:cNvSpPr>
          <p:nvPr>
            <p:ph type="body"/>
          </p:nvPr>
        </p:nvSpPr>
        <p:spPr>
          <a:xfrm>
            <a:off x="502920" y="1440000"/>
            <a:ext cx="9021960" cy="1668240"/>
          </a:xfrm>
          <a:prstGeom prst="rect">
            <a:avLst/>
          </a:prstGeom>
        </p:spPr>
        <p:txBody>
          <a:bodyPr lIns="0" rIns="0" tIns="0" bIns="0">
            <a:normAutofit/>
          </a:bodyPr>
          <a:p>
            <a:endParaRPr b="0" lang="en-US" sz="2400" spc="-1" strike="noStrike">
              <a:latin typeface="Arial"/>
            </a:endParaRPr>
          </a:p>
        </p:txBody>
      </p:sp>
      <p:sp>
        <p:nvSpPr>
          <p:cNvPr id="66" name="PlaceHolder 3"/>
          <p:cNvSpPr>
            <a:spLocks noGrp="1"/>
          </p:cNvSpPr>
          <p:nvPr>
            <p:ph type="body"/>
          </p:nvPr>
        </p:nvSpPr>
        <p:spPr>
          <a:xfrm>
            <a:off x="502920" y="3267000"/>
            <a:ext cx="902196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68" name="PlaceHolder 2"/>
          <p:cNvSpPr>
            <a:spLocks noGrp="1"/>
          </p:cNvSpPr>
          <p:nvPr>
            <p:ph type="body"/>
          </p:nvPr>
        </p:nvSpPr>
        <p:spPr>
          <a:xfrm>
            <a:off x="502920" y="1440000"/>
            <a:ext cx="4402440" cy="1668240"/>
          </a:xfrm>
          <a:prstGeom prst="rect">
            <a:avLst/>
          </a:prstGeom>
        </p:spPr>
        <p:txBody>
          <a:bodyPr lIns="0" rIns="0" tIns="0" bIns="0">
            <a:normAutofit/>
          </a:bodyPr>
          <a:p>
            <a:endParaRPr b="0" lang="en-US" sz="2400" spc="-1" strike="noStrike">
              <a:latin typeface="Arial"/>
            </a:endParaRPr>
          </a:p>
        </p:txBody>
      </p:sp>
      <p:sp>
        <p:nvSpPr>
          <p:cNvPr id="69" name="PlaceHolder 3"/>
          <p:cNvSpPr>
            <a:spLocks noGrp="1"/>
          </p:cNvSpPr>
          <p:nvPr>
            <p:ph type="body"/>
          </p:nvPr>
        </p:nvSpPr>
        <p:spPr>
          <a:xfrm>
            <a:off x="5126040" y="1440000"/>
            <a:ext cx="4402440" cy="1668240"/>
          </a:xfrm>
          <a:prstGeom prst="rect">
            <a:avLst/>
          </a:prstGeom>
        </p:spPr>
        <p:txBody>
          <a:bodyPr lIns="0" rIns="0" tIns="0" bIns="0">
            <a:normAutofit/>
          </a:bodyPr>
          <a:p>
            <a:endParaRPr b="0" lang="en-US" sz="2400" spc="-1" strike="noStrike">
              <a:latin typeface="Arial"/>
            </a:endParaRPr>
          </a:p>
        </p:txBody>
      </p:sp>
      <p:sp>
        <p:nvSpPr>
          <p:cNvPr id="70" name="PlaceHolder 4"/>
          <p:cNvSpPr>
            <a:spLocks noGrp="1"/>
          </p:cNvSpPr>
          <p:nvPr>
            <p:ph type="body"/>
          </p:nvPr>
        </p:nvSpPr>
        <p:spPr>
          <a:xfrm>
            <a:off x="502920" y="3267000"/>
            <a:ext cx="4402440" cy="1668240"/>
          </a:xfrm>
          <a:prstGeom prst="rect">
            <a:avLst/>
          </a:prstGeom>
        </p:spPr>
        <p:txBody>
          <a:bodyPr lIns="0" rIns="0" tIns="0" bIns="0">
            <a:normAutofit/>
          </a:bodyPr>
          <a:p>
            <a:endParaRPr b="0" lang="en-US" sz="2400" spc="-1" strike="noStrike">
              <a:latin typeface="Arial"/>
            </a:endParaRPr>
          </a:p>
        </p:txBody>
      </p:sp>
      <p:sp>
        <p:nvSpPr>
          <p:cNvPr id="71" name="PlaceHolder 5"/>
          <p:cNvSpPr>
            <a:spLocks noGrp="1"/>
          </p:cNvSpPr>
          <p:nvPr>
            <p:ph type="body"/>
          </p:nvPr>
        </p:nvSpPr>
        <p:spPr>
          <a:xfrm>
            <a:off x="5126040" y="3267000"/>
            <a:ext cx="44024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73" name="PlaceHolder 2"/>
          <p:cNvSpPr>
            <a:spLocks noGrp="1"/>
          </p:cNvSpPr>
          <p:nvPr>
            <p:ph type="body"/>
          </p:nvPr>
        </p:nvSpPr>
        <p:spPr>
          <a:xfrm>
            <a:off x="502920" y="1440000"/>
            <a:ext cx="2904840" cy="1668240"/>
          </a:xfrm>
          <a:prstGeom prst="rect">
            <a:avLst/>
          </a:prstGeom>
        </p:spPr>
        <p:txBody>
          <a:bodyPr lIns="0" rIns="0" tIns="0" bIns="0">
            <a:normAutofit/>
          </a:bodyPr>
          <a:p>
            <a:endParaRPr b="0" lang="en-US" sz="2400" spc="-1" strike="noStrike">
              <a:latin typeface="Arial"/>
            </a:endParaRPr>
          </a:p>
        </p:txBody>
      </p:sp>
      <p:sp>
        <p:nvSpPr>
          <p:cNvPr id="74" name="PlaceHolder 3"/>
          <p:cNvSpPr>
            <a:spLocks noGrp="1"/>
          </p:cNvSpPr>
          <p:nvPr>
            <p:ph type="body"/>
          </p:nvPr>
        </p:nvSpPr>
        <p:spPr>
          <a:xfrm>
            <a:off x="3553560" y="1440000"/>
            <a:ext cx="2904840" cy="1668240"/>
          </a:xfrm>
          <a:prstGeom prst="rect">
            <a:avLst/>
          </a:prstGeom>
        </p:spPr>
        <p:txBody>
          <a:bodyPr lIns="0" rIns="0" tIns="0" bIns="0">
            <a:normAutofit/>
          </a:bodyPr>
          <a:p>
            <a:endParaRPr b="0" lang="en-US" sz="2400" spc="-1" strike="noStrike">
              <a:latin typeface="Arial"/>
            </a:endParaRPr>
          </a:p>
        </p:txBody>
      </p:sp>
      <p:sp>
        <p:nvSpPr>
          <p:cNvPr id="75" name="PlaceHolder 4"/>
          <p:cNvSpPr>
            <a:spLocks noGrp="1"/>
          </p:cNvSpPr>
          <p:nvPr>
            <p:ph type="body"/>
          </p:nvPr>
        </p:nvSpPr>
        <p:spPr>
          <a:xfrm>
            <a:off x="6603840" y="1440000"/>
            <a:ext cx="2904840" cy="1668240"/>
          </a:xfrm>
          <a:prstGeom prst="rect">
            <a:avLst/>
          </a:prstGeom>
        </p:spPr>
        <p:txBody>
          <a:bodyPr lIns="0" rIns="0" tIns="0" bIns="0">
            <a:normAutofit/>
          </a:bodyPr>
          <a:p>
            <a:endParaRPr b="0" lang="en-US" sz="2400" spc="-1" strike="noStrike">
              <a:latin typeface="Arial"/>
            </a:endParaRPr>
          </a:p>
        </p:txBody>
      </p:sp>
      <p:sp>
        <p:nvSpPr>
          <p:cNvPr id="76" name="PlaceHolder 5"/>
          <p:cNvSpPr>
            <a:spLocks noGrp="1"/>
          </p:cNvSpPr>
          <p:nvPr>
            <p:ph type="body"/>
          </p:nvPr>
        </p:nvSpPr>
        <p:spPr>
          <a:xfrm>
            <a:off x="502920" y="3267000"/>
            <a:ext cx="2904840" cy="1668240"/>
          </a:xfrm>
          <a:prstGeom prst="rect">
            <a:avLst/>
          </a:prstGeom>
        </p:spPr>
        <p:txBody>
          <a:bodyPr lIns="0" rIns="0" tIns="0" bIns="0">
            <a:normAutofit/>
          </a:bodyPr>
          <a:p>
            <a:endParaRPr b="0" lang="en-US" sz="2400" spc="-1" strike="noStrike">
              <a:latin typeface="Arial"/>
            </a:endParaRPr>
          </a:p>
        </p:txBody>
      </p:sp>
      <p:sp>
        <p:nvSpPr>
          <p:cNvPr id="77" name="PlaceHolder 6"/>
          <p:cNvSpPr>
            <a:spLocks noGrp="1"/>
          </p:cNvSpPr>
          <p:nvPr>
            <p:ph type="body"/>
          </p:nvPr>
        </p:nvSpPr>
        <p:spPr>
          <a:xfrm>
            <a:off x="3553560" y="3267000"/>
            <a:ext cx="2904840" cy="1668240"/>
          </a:xfrm>
          <a:prstGeom prst="rect">
            <a:avLst/>
          </a:prstGeom>
        </p:spPr>
        <p:txBody>
          <a:bodyPr lIns="0" rIns="0" tIns="0" bIns="0">
            <a:normAutofit/>
          </a:bodyPr>
          <a:p>
            <a:endParaRPr b="0" lang="en-US" sz="2400" spc="-1" strike="noStrike">
              <a:latin typeface="Arial"/>
            </a:endParaRPr>
          </a:p>
        </p:txBody>
      </p:sp>
      <p:sp>
        <p:nvSpPr>
          <p:cNvPr id="78" name="PlaceHolder 7"/>
          <p:cNvSpPr>
            <a:spLocks noGrp="1"/>
          </p:cNvSpPr>
          <p:nvPr>
            <p:ph type="body"/>
          </p:nvPr>
        </p:nvSpPr>
        <p:spPr>
          <a:xfrm>
            <a:off x="6603840" y="3267000"/>
            <a:ext cx="29048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8" name="PlaceHolder 2"/>
          <p:cNvSpPr>
            <a:spLocks noGrp="1"/>
          </p:cNvSpPr>
          <p:nvPr>
            <p:ph type="body"/>
          </p:nvPr>
        </p:nvSpPr>
        <p:spPr>
          <a:xfrm>
            <a:off x="502920" y="1440000"/>
            <a:ext cx="9021960" cy="3497400"/>
          </a:xfrm>
          <a:prstGeom prst="rect">
            <a:avLst/>
          </a:prstGeom>
        </p:spPr>
        <p:txBody>
          <a:bodyPr lIns="0" rIns="0" tIns="0" bIns="0">
            <a:normAutofit/>
          </a:bodyPr>
          <a:p>
            <a:endParaRPr b="0" lang="en-US" sz="24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10" name="PlaceHolder 2"/>
          <p:cNvSpPr>
            <a:spLocks noGrp="1"/>
          </p:cNvSpPr>
          <p:nvPr>
            <p:ph type="body"/>
          </p:nvPr>
        </p:nvSpPr>
        <p:spPr>
          <a:xfrm>
            <a:off x="502920" y="1440000"/>
            <a:ext cx="4402440" cy="3497400"/>
          </a:xfrm>
          <a:prstGeom prst="rect">
            <a:avLst/>
          </a:prstGeom>
        </p:spPr>
        <p:txBody>
          <a:bodyPr lIns="0" rIns="0" tIns="0" bIns="0">
            <a:normAutofit/>
          </a:bodyPr>
          <a:p>
            <a:endParaRPr b="0" lang="en-US" sz="2400" spc="-1" strike="noStrike">
              <a:latin typeface="Arial"/>
            </a:endParaRPr>
          </a:p>
        </p:txBody>
      </p:sp>
      <p:sp>
        <p:nvSpPr>
          <p:cNvPr id="11" name="PlaceHolder 3"/>
          <p:cNvSpPr>
            <a:spLocks noGrp="1"/>
          </p:cNvSpPr>
          <p:nvPr>
            <p:ph type="body"/>
          </p:nvPr>
        </p:nvSpPr>
        <p:spPr>
          <a:xfrm>
            <a:off x="5126040" y="1440000"/>
            <a:ext cx="4402440" cy="3497400"/>
          </a:xfrm>
          <a:prstGeom prst="rect">
            <a:avLst/>
          </a:prstGeom>
        </p:spPr>
        <p:txBody>
          <a:bodyPr lIns="0" rIns="0" tIns="0" bIns="0">
            <a:normAutofit/>
          </a:bodyPr>
          <a:p>
            <a:endParaRPr b="0" lang="en-US" sz="24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2920" y="90720"/>
            <a:ext cx="9071640" cy="4388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15" name="PlaceHolder 2"/>
          <p:cNvSpPr>
            <a:spLocks noGrp="1"/>
          </p:cNvSpPr>
          <p:nvPr>
            <p:ph type="body"/>
          </p:nvPr>
        </p:nvSpPr>
        <p:spPr>
          <a:xfrm>
            <a:off x="502920" y="1440000"/>
            <a:ext cx="4402440" cy="1668240"/>
          </a:xfrm>
          <a:prstGeom prst="rect">
            <a:avLst/>
          </a:prstGeom>
        </p:spPr>
        <p:txBody>
          <a:bodyPr lIns="0" rIns="0" tIns="0" bIns="0">
            <a:normAutofit/>
          </a:bodyPr>
          <a:p>
            <a:endParaRPr b="0" lang="en-US" sz="2400" spc="-1" strike="noStrike">
              <a:latin typeface="Arial"/>
            </a:endParaRPr>
          </a:p>
        </p:txBody>
      </p:sp>
      <p:sp>
        <p:nvSpPr>
          <p:cNvPr id="16" name="PlaceHolder 3"/>
          <p:cNvSpPr>
            <a:spLocks noGrp="1"/>
          </p:cNvSpPr>
          <p:nvPr>
            <p:ph type="body"/>
          </p:nvPr>
        </p:nvSpPr>
        <p:spPr>
          <a:xfrm>
            <a:off x="5126040" y="1440000"/>
            <a:ext cx="4402440" cy="3497400"/>
          </a:xfrm>
          <a:prstGeom prst="rect">
            <a:avLst/>
          </a:prstGeom>
        </p:spPr>
        <p:txBody>
          <a:bodyPr lIns="0" rIns="0" tIns="0" bIns="0">
            <a:normAutofit/>
          </a:bodyPr>
          <a:p>
            <a:endParaRPr b="0" lang="en-US" sz="2400" spc="-1" strike="noStrike">
              <a:latin typeface="Arial"/>
            </a:endParaRPr>
          </a:p>
        </p:txBody>
      </p:sp>
      <p:sp>
        <p:nvSpPr>
          <p:cNvPr id="17" name="PlaceHolder 4"/>
          <p:cNvSpPr>
            <a:spLocks noGrp="1"/>
          </p:cNvSpPr>
          <p:nvPr>
            <p:ph type="body"/>
          </p:nvPr>
        </p:nvSpPr>
        <p:spPr>
          <a:xfrm>
            <a:off x="502920" y="3267000"/>
            <a:ext cx="44024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19" name="PlaceHolder 2"/>
          <p:cNvSpPr>
            <a:spLocks noGrp="1"/>
          </p:cNvSpPr>
          <p:nvPr>
            <p:ph type="body"/>
          </p:nvPr>
        </p:nvSpPr>
        <p:spPr>
          <a:xfrm>
            <a:off x="502920" y="1440000"/>
            <a:ext cx="4402440" cy="3497400"/>
          </a:xfrm>
          <a:prstGeom prst="rect">
            <a:avLst/>
          </a:prstGeom>
        </p:spPr>
        <p:txBody>
          <a:bodyPr lIns="0" rIns="0" tIns="0" bIns="0">
            <a:normAutofit/>
          </a:bodyPr>
          <a:p>
            <a:endParaRPr b="0" lang="en-US" sz="2400" spc="-1" strike="noStrike">
              <a:latin typeface="Arial"/>
            </a:endParaRPr>
          </a:p>
        </p:txBody>
      </p:sp>
      <p:sp>
        <p:nvSpPr>
          <p:cNvPr id="20" name="PlaceHolder 3"/>
          <p:cNvSpPr>
            <a:spLocks noGrp="1"/>
          </p:cNvSpPr>
          <p:nvPr>
            <p:ph type="body"/>
          </p:nvPr>
        </p:nvSpPr>
        <p:spPr>
          <a:xfrm>
            <a:off x="5126040" y="1440000"/>
            <a:ext cx="4402440" cy="1668240"/>
          </a:xfrm>
          <a:prstGeom prst="rect">
            <a:avLst/>
          </a:prstGeom>
        </p:spPr>
        <p:txBody>
          <a:bodyPr lIns="0" rIns="0" tIns="0" bIns="0">
            <a:normAutofit/>
          </a:bodyPr>
          <a:p>
            <a:endParaRPr b="0" lang="en-US" sz="2400" spc="-1" strike="noStrike">
              <a:latin typeface="Arial"/>
            </a:endParaRPr>
          </a:p>
        </p:txBody>
      </p:sp>
      <p:sp>
        <p:nvSpPr>
          <p:cNvPr id="21" name="PlaceHolder 4"/>
          <p:cNvSpPr>
            <a:spLocks noGrp="1"/>
          </p:cNvSpPr>
          <p:nvPr>
            <p:ph type="body"/>
          </p:nvPr>
        </p:nvSpPr>
        <p:spPr>
          <a:xfrm>
            <a:off x="5126040" y="3267000"/>
            <a:ext cx="4402440" cy="1668240"/>
          </a:xfrm>
          <a:prstGeom prst="rect">
            <a:avLst/>
          </a:prstGeom>
        </p:spPr>
        <p:txBody>
          <a:bodyPr lIns="0" rIns="0" tIns="0" bIns="0">
            <a:normAutofit/>
          </a:bodyPr>
          <a:p>
            <a:endParaRPr b="0" lang="en-US" sz="2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2920" y="90720"/>
            <a:ext cx="9071640" cy="946440"/>
          </a:xfrm>
          <a:prstGeom prst="rect">
            <a:avLst/>
          </a:prstGeom>
        </p:spPr>
        <p:txBody>
          <a:bodyPr lIns="0" rIns="0" tIns="0" bIns="0" anchor="ctr">
            <a:noAutofit/>
          </a:bodyPr>
          <a:p>
            <a:pPr algn="ctr"/>
            <a:endParaRPr b="0" lang="en-US" sz="3100" spc="-1" strike="noStrike">
              <a:latin typeface="Arial"/>
            </a:endParaRPr>
          </a:p>
        </p:txBody>
      </p:sp>
      <p:sp>
        <p:nvSpPr>
          <p:cNvPr id="23" name="PlaceHolder 2"/>
          <p:cNvSpPr>
            <a:spLocks noGrp="1"/>
          </p:cNvSpPr>
          <p:nvPr>
            <p:ph type="body"/>
          </p:nvPr>
        </p:nvSpPr>
        <p:spPr>
          <a:xfrm>
            <a:off x="502920" y="1440000"/>
            <a:ext cx="4402440" cy="1668240"/>
          </a:xfrm>
          <a:prstGeom prst="rect">
            <a:avLst/>
          </a:prstGeom>
        </p:spPr>
        <p:txBody>
          <a:bodyPr lIns="0" rIns="0" tIns="0" bIns="0">
            <a:normAutofit/>
          </a:bodyPr>
          <a:p>
            <a:endParaRPr b="0" lang="en-US" sz="2400" spc="-1" strike="noStrike">
              <a:latin typeface="Arial"/>
            </a:endParaRPr>
          </a:p>
        </p:txBody>
      </p:sp>
      <p:sp>
        <p:nvSpPr>
          <p:cNvPr id="24" name="PlaceHolder 3"/>
          <p:cNvSpPr>
            <a:spLocks noGrp="1"/>
          </p:cNvSpPr>
          <p:nvPr>
            <p:ph type="body"/>
          </p:nvPr>
        </p:nvSpPr>
        <p:spPr>
          <a:xfrm>
            <a:off x="5126040" y="1440000"/>
            <a:ext cx="4402440" cy="1668240"/>
          </a:xfrm>
          <a:prstGeom prst="rect">
            <a:avLst/>
          </a:prstGeom>
        </p:spPr>
        <p:txBody>
          <a:bodyPr lIns="0" rIns="0" tIns="0" bIns="0">
            <a:normAutofit/>
          </a:bodyPr>
          <a:p>
            <a:endParaRPr b="0" lang="en-US" sz="2400" spc="-1" strike="noStrike">
              <a:latin typeface="Arial"/>
            </a:endParaRPr>
          </a:p>
        </p:txBody>
      </p:sp>
      <p:sp>
        <p:nvSpPr>
          <p:cNvPr id="25" name="PlaceHolder 4"/>
          <p:cNvSpPr>
            <a:spLocks noGrp="1"/>
          </p:cNvSpPr>
          <p:nvPr>
            <p:ph type="body"/>
          </p:nvPr>
        </p:nvSpPr>
        <p:spPr>
          <a:xfrm>
            <a:off x="502920" y="3267000"/>
            <a:ext cx="9021960" cy="1668240"/>
          </a:xfrm>
          <a:prstGeom prst="rect">
            <a:avLst/>
          </a:prstGeom>
        </p:spPr>
        <p:txBody>
          <a:bodyPr lIns="0" rIns="0" tIns="0" bIns="0">
            <a:normAutofit/>
          </a:bodyPr>
          <a:p>
            <a:endParaRPr b="0" lang="en-US" sz="24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p:spPr>
        <p:txBody>
          <a:bodyPr lIns="0" rIns="0" tIns="0" bIns="0">
            <a:noAutofit/>
          </a:bodyPr>
          <a:p>
            <a:r>
              <a:rPr b="0" lang="en-US" sz="1400" spc="-1" strike="noStrike">
                <a:latin typeface="Times New Roman"/>
              </a:rPr>
              <a:t>&lt;date/time&gt;</a:t>
            </a:r>
            <a:endParaRPr b="0" lang="en-US"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p:spPr>
        <p:txBody>
          <a:bodyPr lIns="0" rIns="0" tIns="0" bIns="0">
            <a:noAutofit/>
          </a:bodyPr>
          <a:p>
            <a:pPr algn="r"/>
            <a:fld id="{9BA48181-8E09-4B87-824F-B29AB8405DA8}"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2920" y="90720"/>
            <a:ext cx="9071640" cy="946440"/>
          </a:xfrm>
          <a:prstGeom prst="rect">
            <a:avLst/>
          </a:prstGeom>
        </p:spPr>
        <p:txBody>
          <a:bodyPr lIns="0" rIns="0" tIns="0" bIns="0" anchor="ctr">
            <a:noAutofit/>
          </a:bodyPr>
          <a:p>
            <a:pPr algn="ctr"/>
            <a:r>
              <a:rPr b="0" lang="en-US" sz="3100" spc="-1" strike="noStrike">
                <a:latin typeface="Arial"/>
              </a:rPr>
              <a:t>Click to edit the title text format</a:t>
            </a:r>
            <a:endParaRPr b="0" lang="en-US" sz="3100" spc="-1" strike="noStrike">
              <a:latin typeface="Arial"/>
            </a:endParaRPr>
          </a:p>
        </p:txBody>
      </p:sp>
      <p:sp>
        <p:nvSpPr>
          <p:cNvPr id="42" name="PlaceHolder 2"/>
          <p:cNvSpPr>
            <a:spLocks noGrp="1"/>
          </p:cNvSpPr>
          <p:nvPr>
            <p:ph type="body"/>
          </p:nvPr>
        </p:nvSpPr>
        <p:spPr>
          <a:xfrm>
            <a:off x="502920" y="1440000"/>
            <a:ext cx="9021960" cy="3497400"/>
          </a:xfrm>
          <a:prstGeom prst="rect">
            <a:avLst/>
          </a:prstGeom>
        </p:spPr>
        <p:txBody>
          <a:bodyPr lIns="0" rIns="0" tIns="0" bIns="0">
            <a:normAutofit/>
          </a:bodyPr>
          <a:p>
            <a:pPr marL="432000" indent="-324000">
              <a:spcBef>
                <a:spcPts val="1057"/>
              </a:spcBef>
              <a:buClr>
                <a:srgbClr val="000000"/>
              </a:buClr>
              <a:buSzPct val="45000"/>
              <a:buFont typeface="Wingdings" charset="2"/>
              <a:buChar char=""/>
            </a:pPr>
            <a:r>
              <a:rPr b="0" lang="en-US" sz="2400" spc="-1" strike="noStrike">
                <a:latin typeface="Arial"/>
              </a:rPr>
              <a:t>Click to edit the outline text format</a:t>
            </a:r>
            <a:endParaRPr b="0" lang="en-US" sz="2400" spc="-1" strike="noStrike">
              <a:latin typeface="Arial"/>
            </a:endParaRPr>
          </a:p>
          <a:p>
            <a:pPr lvl="1" marL="864000" indent="-324000">
              <a:spcBef>
                <a:spcPts val="848"/>
              </a:spcBef>
              <a:buClr>
                <a:srgbClr val="000000"/>
              </a:buClr>
              <a:buSzPct val="75000"/>
              <a:buFont typeface="Symbol" charset="2"/>
              <a:buChar char=""/>
            </a:pPr>
            <a:r>
              <a:rPr b="0" lang="en-US" sz="2100" spc="-1" strike="noStrike">
                <a:latin typeface="Arial"/>
              </a:rPr>
              <a:t>Second Outline Level</a:t>
            </a:r>
            <a:endParaRPr b="0" lang="en-US" sz="2100" spc="-1" strike="noStrike">
              <a:latin typeface="Arial"/>
            </a:endParaRPr>
          </a:p>
          <a:p>
            <a:pPr lvl="2" marL="1296000" indent="-288000">
              <a:spcBef>
                <a:spcPts val="635"/>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422"/>
              </a:spcBef>
              <a:buClr>
                <a:srgbClr val="000000"/>
              </a:buClr>
              <a:buSzPct val="75000"/>
              <a:buFont typeface="Symbol" charset="2"/>
              <a:buChar char=""/>
            </a:pPr>
            <a:r>
              <a:rPr b="0" lang="en-US" sz="1500" spc="-1" strike="noStrike">
                <a:latin typeface="Arial"/>
              </a:rPr>
              <a:t>Fourth Outline Level</a:t>
            </a:r>
            <a:endParaRPr b="0" lang="en-US" sz="1500" spc="-1" strike="noStrike">
              <a:latin typeface="Arial"/>
            </a:endParaRPr>
          </a:p>
          <a:p>
            <a:pPr lvl="4" marL="2160000" indent="-216000">
              <a:spcBef>
                <a:spcPts val="210"/>
              </a:spcBef>
              <a:buClr>
                <a:srgbClr val="000000"/>
              </a:buClr>
              <a:buSzPct val="45000"/>
              <a:buFont typeface="Wingdings" charset="2"/>
              <a:buChar char=""/>
            </a:pPr>
            <a:r>
              <a:rPr b="0" lang="en-US" sz="1500" spc="-1" strike="noStrike">
                <a:latin typeface="Arial"/>
              </a:rPr>
              <a:t>Fifth Outline Level</a:t>
            </a:r>
            <a:endParaRPr b="0" lang="en-US" sz="1500" spc="-1" strike="noStrike">
              <a:latin typeface="Arial"/>
            </a:endParaRPr>
          </a:p>
          <a:p>
            <a:pPr lvl="5" marL="2592000" indent="-216000">
              <a:spcBef>
                <a:spcPts val="210"/>
              </a:spcBef>
              <a:buClr>
                <a:srgbClr val="000000"/>
              </a:buClr>
              <a:buSzPct val="45000"/>
              <a:buFont typeface="Wingdings" charset="2"/>
              <a:buChar char=""/>
            </a:pPr>
            <a:r>
              <a:rPr b="0" lang="en-US" sz="1500" spc="-1" strike="noStrike">
                <a:latin typeface="Arial"/>
              </a:rPr>
              <a:t>Sixth Outline Level</a:t>
            </a:r>
            <a:endParaRPr b="0" lang="en-US" sz="1500" spc="-1" strike="noStrike">
              <a:latin typeface="Arial"/>
            </a:endParaRPr>
          </a:p>
          <a:p>
            <a:pPr lvl="6" marL="3024000" indent="-216000">
              <a:spcBef>
                <a:spcPts val="210"/>
              </a:spcBef>
              <a:buClr>
                <a:srgbClr val="000000"/>
              </a:buClr>
              <a:buSzPct val="45000"/>
              <a:buFont typeface="Wingdings" charset="2"/>
              <a:buChar char=""/>
            </a:pPr>
            <a:r>
              <a:rPr b="0" lang="en-US" sz="1500" spc="-1" strike="noStrike">
                <a:latin typeface="Arial"/>
              </a:rPr>
              <a:t>Seventh Outline Level</a:t>
            </a:r>
            <a:endParaRPr b="0" lang="en-US" sz="15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gif"/><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gif"/><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8.gif"/><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3.gif"/><Relationship Id="rId2" Type="http://schemas.openxmlformats.org/officeDocument/2006/relationships/image" Target="../media/image14.png"/><Relationship Id="rId3" Type="http://schemas.openxmlformats.org/officeDocument/2006/relationships/image" Target="../media/image15.gif"/><Relationship Id="rId4" Type="http://schemas.openxmlformats.org/officeDocument/2006/relationships/image" Target="../media/image16.png"/><Relationship Id="rId5" Type="http://schemas.openxmlformats.org/officeDocument/2006/relationships/image" Target="../media/image17.gif"/><Relationship Id="rId6" Type="http://schemas.openxmlformats.org/officeDocument/2006/relationships/image" Target="../media/image18.png"/><Relationship Id="rId7" Type="http://schemas.openxmlformats.org/officeDocument/2006/relationships/image" Target="../media/image19.gif"/><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slideLayout" Target="../slideLayouts/slideLayout13.xml"/><Relationship Id="rId11"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gif"/><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slideLayout" Target="../slideLayouts/slideLayout13.xml"/><Relationship Id="rId7"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7.gif"/><Relationship Id="rId2" Type="http://schemas.openxmlformats.org/officeDocument/2006/relationships/image" Target="../media/image28.png"/><Relationship Id="rId3" Type="http://schemas.openxmlformats.org/officeDocument/2006/relationships/image" Target="../media/image29.gif"/><Relationship Id="rId4" Type="http://schemas.openxmlformats.org/officeDocument/2006/relationships/image" Target="../media/image30.png"/><Relationship Id="rId5" Type="http://schemas.openxmlformats.org/officeDocument/2006/relationships/slideLayout" Target="../slideLayouts/slideLayout13.xml"/><Relationship Id="rId6"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hyperlink" Target="https://www.nfpa.org/NEC/About-the-NEC/Grounding-and-bonding" TargetMode="External"/><Relationship Id="rId2" Type="http://schemas.openxmlformats.org/officeDocument/2006/relationships/hyperlink" Target="https://w1yca.org/tech.html" TargetMode="External"/><Relationship Id="rId3" Type="http://schemas.openxmlformats.org/officeDocument/2006/relationships/slideLayout" Target="../slideLayouts/slideLayout1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611280" y="43560"/>
            <a:ext cx="9071640" cy="946440"/>
          </a:xfrm>
          <a:prstGeom prst="rect">
            <a:avLst/>
          </a:prstGeom>
          <a:noFill/>
          <a:ln>
            <a:noFill/>
          </a:ln>
        </p:spPr>
        <p:style>
          <a:lnRef idx="0"/>
          <a:fillRef idx="0"/>
          <a:effectRef idx="0"/>
          <a:fontRef idx="minor"/>
        </p:style>
      </p:sp>
      <p:sp>
        <p:nvSpPr>
          <p:cNvPr id="86" name="CustomShape 2"/>
          <p:cNvSpPr/>
          <p:nvPr/>
        </p:nvSpPr>
        <p:spPr>
          <a:xfrm>
            <a:off x="502920" y="1440000"/>
            <a:ext cx="9021960" cy="3497400"/>
          </a:xfrm>
          <a:prstGeom prst="rect">
            <a:avLst/>
          </a:prstGeom>
          <a:noFill/>
          <a:ln>
            <a:noFill/>
          </a:ln>
        </p:spPr>
        <p:style>
          <a:lnRef idx="0"/>
          <a:fillRef idx="0"/>
          <a:effectRef idx="0"/>
          <a:fontRef idx="minor"/>
        </p:style>
      </p:sp>
      <p:sp>
        <p:nvSpPr>
          <p:cNvPr id="87"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88"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89" name="TextShape 5"/>
          <p:cNvSpPr txBox="1"/>
          <p:nvPr/>
        </p:nvSpPr>
        <p:spPr>
          <a:xfrm>
            <a:off x="1055520" y="1248480"/>
            <a:ext cx="8014320" cy="3659760"/>
          </a:xfrm>
          <a:prstGeom prst="rect">
            <a:avLst/>
          </a:prstGeom>
          <a:noFill/>
          <a:ln>
            <a:noFill/>
          </a:ln>
        </p:spPr>
        <p:txBody>
          <a:bodyPr lIns="90000" rIns="90000" tIns="45000" bIns="45000">
            <a:noAutofit/>
          </a:bodyPr>
          <a:p>
            <a:r>
              <a:rPr b="1" lang="en-US" sz="2800" spc="-1" strike="noStrike">
                <a:latin typeface="Arial"/>
              </a:rPr>
              <a:t>NEC </a:t>
            </a:r>
            <a:r>
              <a:rPr b="1" lang="en-US" sz="2800" spc="-1" strike="noStrike">
                <a:latin typeface="Arial"/>
                <a:ea typeface="Arial"/>
              </a:rPr>
              <a:t>§</a:t>
            </a:r>
            <a:r>
              <a:rPr b="1" lang="en-US" sz="2800" spc="-1" strike="noStrike">
                <a:latin typeface="Arial"/>
              </a:rPr>
              <a:t>100  Purpose of Grounding</a:t>
            </a:r>
            <a:endParaRPr b="0" lang="en-US" sz="2800" spc="-1" strike="noStrike">
              <a:latin typeface="Arial"/>
            </a:endParaRPr>
          </a:p>
          <a:p>
            <a:endParaRPr b="0" lang="en-US" sz="2800" spc="-1" strike="noStrike">
              <a:latin typeface="Arial"/>
            </a:endParaRPr>
          </a:p>
          <a:p>
            <a:pPr marL="216000" indent="-216000">
              <a:buClr>
                <a:srgbClr val="000000"/>
              </a:buClr>
              <a:buSzPct val="45000"/>
              <a:buFont typeface="Wingdings" charset="2"/>
              <a:buChar char=""/>
            </a:pPr>
            <a:r>
              <a:rPr b="0" lang="en-US" sz="2400" spc="-1" strike="noStrike">
                <a:latin typeface="Arial"/>
              </a:rPr>
              <a:t>Grounding is one of the means of safeguarding employees, and the public from injury;</a:t>
            </a:r>
            <a:endParaRPr b="0" lang="en-US" sz="2400" spc="-1" strike="noStrike">
              <a:latin typeface="Arial"/>
            </a:endParaRPr>
          </a:p>
          <a:p>
            <a:pPr marL="216000" indent="-216000">
              <a:buClr>
                <a:srgbClr val="000000"/>
              </a:buClr>
              <a:buSzPct val="45000"/>
              <a:buFont typeface="Wingdings" charset="2"/>
              <a:buChar char=""/>
            </a:pPr>
            <a:endParaRPr b="0" lang="en-US" sz="2400" spc="-1" strike="noStrike">
              <a:latin typeface="Arial"/>
            </a:endParaRPr>
          </a:p>
          <a:p>
            <a:pPr marL="216000" indent="-216000">
              <a:buClr>
                <a:srgbClr val="000000"/>
              </a:buClr>
              <a:buSzPct val="45000"/>
              <a:buFont typeface="Wingdings" charset="2"/>
              <a:buChar char=""/>
            </a:pPr>
            <a:r>
              <a:rPr b="0" lang="en-US" sz="2400" spc="-1" strike="noStrike">
                <a:latin typeface="Arial"/>
              </a:rPr>
              <a:t>Grounding also allows protective devices to operate during a fault condition;</a:t>
            </a:r>
            <a:endParaRPr b="0" lang="en-US" sz="2400" spc="-1" strike="noStrike">
              <a:latin typeface="Arial"/>
            </a:endParaRPr>
          </a:p>
          <a:p>
            <a:pPr marL="216000" indent="-216000">
              <a:buClr>
                <a:srgbClr val="000000"/>
              </a:buClr>
              <a:buSzPct val="45000"/>
              <a:buFont typeface="Wingdings" charset="2"/>
              <a:buChar char=""/>
            </a:pPr>
            <a:endParaRPr b="0" lang="en-US" sz="2400" spc="-1" strike="noStrike">
              <a:latin typeface="Arial"/>
            </a:endParaRPr>
          </a:p>
          <a:p>
            <a:pPr marL="216000" indent="-216000">
              <a:buClr>
                <a:srgbClr val="000000"/>
              </a:buClr>
              <a:buSzPct val="45000"/>
              <a:buFont typeface="Wingdings" charset="2"/>
              <a:buChar char=""/>
            </a:pPr>
            <a:r>
              <a:rPr b="0" lang="en-US" sz="2400" spc="-1" strike="noStrike">
                <a:latin typeface="Arial"/>
              </a:rPr>
              <a:t>The basic theory behind grounding is to keep the voltage of grounded parts as close as possible to the potential of earth, so that a voltage difference does not exist between a person and a grounded metal object.</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611280" y="43560"/>
            <a:ext cx="9071640" cy="946440"/>
          </a:xfrm>
          <a:prstGeom prst="rect">
            <a:avLst/>
          </a:prstGeom>
          <a:noFill/>
          <a:ln>
            <a:noFill/>
          </a:ln>
        </p:spPr>
        <p:style>
          <a:lnRef idx="0"/>
          <a:fillRef idx="0"/>
          <a:effectRef idx="0"/>
          <a:fontRef idx="minor"/>
        </p:style>
      </p:sp>
      <p:sp>
        <p:nvSpPr>
          <p:cNvPr id="189" name="CustomShape 2"/>
          <p:cNvSpPr/>
          <p:nvPr/>
        </p:nvSpPr>
        <p:spPr>
          <a:xfrm>
            <a:off x="502920" y="1440000"/>
            <a:ext cx="9021960" cy="3497400"/>
          </a:xfrm>
          <a:prstGeom prst="rect">
            <a:avLst/>
          </a:prstGeom>
          <a:noFill/>
          <a:ln>
            <a:noFill/>
          </a:ln>
        </p:spPr>
        <p:style>
          <a:lnRef idx="0"/>
          <a:fillRef idx="0"/>
          <a:effectRef idx="0"/>
          <a:fontRef idx="minor"/>
        </p:style>
      </p:sp>
      <p:sp>
        <p:nvSpPr>
          <p:cNvPr id="190"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191"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pic>
        <p:nvPicPr>
          <p:cNvPr id="192" name="" descr=""/>
          <p:cNvPicPr/>
          <p:nvPr/>
        </p:nvPicPr>
        <p:blipFill>
          <a:blip r:embed="rId1"/>
          <a:stretch/>
        </p:blipFill>
        <p:spPr>
          <a:xfrm>
            <a:off x="173520" y="1152720"/>
            <a:ext cx="6563520" cy="4154400"/>
          </a:xfrm>
          <a:prstGeom prst="rect">
            <a:avLst/>
          </a:prstGeom>
          <a:ln>
            <a:noFill/>
          </a:ln>
        </p:spPr>
      </p:pic>
      <p:sp>
        <p:nvSpPr>
          <p:cNvPr id="193" name="TextShape 5"/>
          <p:cNvSpPr txBox="1"/>
          <p:nvPr/>
        </p:nvSpPr>
        <p:spPr>
          <a:xfrm>
            <a:off x="3853440" y="1290240"/>
            <a:ext cx="1688400" cy="715320"/>
          </a:xfrm>
          <a:prstGeom prst="rect">
            <a:avLst/>
          </a:prstGeom>
          <a:noFill/>
          <a:ln>
            <a:noFill/>
          </a:ln>
        </p:spPr>
        <p:txBody>
          <a:bodyPr lIns="90000" rIns="90000" tIns="45000" bIns="45000">
            <a:noAutofit/>
          </a:bodyPr>
          <a:p>
            <a:r>
              <a:rPr b="1" i="1" lang="en-US" sz="4400" spc="-1" strike="noStrike">
                <a:latin typeface="Arial"/>
              </a:rPr>
              <a:t>NO!!!</a:t>
            </a:r>
            <a:endParaRPr b="0" lang="en-US" sz="4400" spc="-1" strike="noStrike">
              <a:latin typeface="Arial"/>
            </a:endParaRPr>
          </a:p>
        </p:txBody>
      </p:sp>
      <p:sp>
        <p:nvSpPr>
          <p:cNvPr id="194" name="TextShape 6"/>
          <p:cNvSpPr txBox="1"/>
          <p:nvPr/>
        </p:nvSpPr>
        <p:spPr>
          <a:xfrm>
            <a:off x="6684840" y="1255320"/>
            <a:ext cx="3264480" cy="1541520"/>
          </a:xfrm>
          <a:prstGeom prst="rect">
            <a:avLst/>
          </a:prstGeom>
          <a:noFill/>
          <a:ln>
            <a:noFill/>
          </a:ln>
        </p:spPr>
        <p:txBody>
          <a:bodyPr lIns="90000" rIns="90000" tIns="45000" bIns="45000">
            <a:noAutofit/>
          </a:bodyPr>
          <a:p>
            <a:r>
              <a:rPr b="0" lang="en-US" sz="1800" spc="-1" strike="noStrike">
                <a:latin typeface="Arial"/>
              </a:rPr>
              <a:t>1. No Lightning Protection/</a:t>
            </a:r>
            <a:endParaRPr b="0" lang="en-US" sz="1800" spc="-1" strike="noStrike">
              <a:latin typeface="Arial"/>
            </a:endParaRPr>
          </a:p>
          <a:p>
            <a:r>
              <a:rPr b="0" lang="en-US" sz="1800" spc="-1" strike="noStrike">
                <a:latin typeface="Arial"/>
              </a:rPr>
              <a:t>    </a:t>
            </a:r>
            <a:r>
              <a:rPr b="0" lang="en-US" sz="1800" spc="-1" strike="noStrike">
                <a:latin typeface="Arial"/>
              </a:rPr>
              <a:t>Entrance Panel</a:t>
            </a:r>
            <a:endParaRPr b="0" lang="en-US" sz="1800" spc="-1" strike="noStrike">
              <a:latin typeface="Arial"/>
            </a:endParaRPr>
          </a:p>
          <a:p>
            <a:endParaRPr b="0" lang="en-US" sz="1800" spc="-1" strike="noStrike">
              <a:latin typeface="Arial"/>
            </a:endParaRPr>
          </a:p>
          <a:p>
            <a:r>
              <a:rPr b="0" lang="en-US" sz="1800" spc="-1" strike="noStrike">
                <a:latin typeface="Arial"/>
              </a:rPr>
              <a:t>2. Ground Rods Not Bonded</a:t>
            </a:r>
            <a:endParaRPr b="0" lang="en-US" sz="1800" spc="-1" strike="noStrike">
              <a:latin typeface="Arial"/>
            </a:endParaRPr>
          </a:p>
          <a:p>
            <a:endParaRPr b="0" lang="en-US" sz="1800" spc="-1" strike="noStrike">
              <a:latin typeface="Arial"/>
            </a:endParaRPr>
          </a:p>
          <a:p>
            <a:r>
              <a:rPr b="0" lang="en-US" sz="1800" spc="-1" strike="noStrike">
                <a:latin typeface="Arial"/>
              </a:rPr>
              <a:t>3. No bonding to Electrical           Entrance ground electrode</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611280" y="43560"/>
            <a:ext cx="9071640" cy="946440"/>
          </a:xfrm>
          <a:prstGeom prst="rect">
            <a:avLst/>
          </a:prstGeom>
          <a:noFill/>
          <a:ln>
            <a:noFill/>
          </a:ln>
        </p:spPr>
        <p:style>
          <a:lnRef idx="0"/>
          <a:fillRef idx="0"/>
          <a:effectRef idx="0"/>
          <a:fontRef idx="minor"/>
        </p:style>
      </p:sp>
      <p:sp>
        <p:nvSpPr>
          <p:cNvPr id="196" name="CustomShape 2"/>
          <p:cNvSpPr/>
          <p:nvPr/>
        </p:nvSpPr>
        <p:spPr>
          <a:xfrm>
            <a:off x="502920" y="1440000"/>
            <a:ext cx="9021960" cy="3497400"/>
          </a:xfrm>
          <a:prstGeom prst="rect">
            <a:avLst/>
          </a:prstGeom>
          <a:noFill/>
          <a:ln>
            <a:noFill/>
          </a:ln>
        </p:spPr>
        <p:style>
          <a:lnRef idx="0"/>
          <a:fillRef idx="0"/>
          <a:effectRef idx="0"/>
          <a:fontRef idx="minor"/>
        </p:style>
      </p:sp>
      <p:sp>
        <p:nvSpPr>
          <p:cNvPr id="197"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pic>
        <p:nvPicPr>
          <p:cNvPr id="198" name="" descr=""/>
          <p:cNvPicPr/>
          <p:nvPr/>
        </p:nvPicPr>
        <p:blipFill>
          <a:blip r:embed="rId1"/>
          <a:stretch/>
        </p:blipFill>
        <p:spPr>
          <a:xfrm rot="9000">
            <a:off x="1000080" y="2426040"/>
            <a:ext cx="7697520" cy="2939400"/>
          </a:xfrm>
          <a:prstGeom prst="rect">
            <a:avLst/>
          </a:prstGeom>
          <a:ln>
            <a:noFill/>
          </a:ln>
        </p:spPr>
      </p:pic>
      <p:sp>
        <p:nvSpPr>
          <p:cNvPr id="199" name="TextShape 4"/>
          <p:cNvSpPr txBox="1"/>
          <p:nvPr/>
        </p:nvSpPr>
        <p:spPr>
          <a:xfrm>
            <a:off x="2032200" y="1347840"/>
            <a:ext cx="5831280" cy="771480"/>
          </a:xfrm>
          <a:prstGeom prst="rect">
            <a:avLst/>
          </a:prstGeom>
          <a:noFill/>
          <a:ln>
            <a:noFill/>
          </a:ln>
        </p:spPr>
        <p:txBody>
          <a:bodyPr lIns="90000" rIns="90000" tIns="45000" bIns="45000">
            <a:noAutofit/>
          </a:bodyPr>
          <a:p>
            <a:pPr algn="ctr"/>
            <a:r>
              <a:rPr b="1" i="1" lang="en-US" sz="4800" spc="-1" strike="noStrike">
                <a:latin typeface="Arial"/>
              </a:rPr>
              <a:t>NO!!!</a:t>
            </a:r>
            <a:endParaRPr b="0" lang="en-US" sz="4800" spc="-1" strike="noStrike">
              <a:latin typeface="Arial"/>
            </a:endParaRPr>
          </a:p>
        </p:txBody>
      </p:sp>
      <p:sp>
        <p:nvSpPr>
          <p:cNvPr id="200" name="CustomShape 5"/>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611280" y="43560"/>
            <a:ext cx="9071640" cy="946440"/>
          </a:xfrm>
          <a:prstGeom prst="rect">
            <a:avLst/>
          </a:prstGeom>
          <a:noFill/>
          <a:ln>
            <a:noFill/>
          </a:ln>
        </p:spPr>
        <p:style>
          <a:lnRef idx="0"/>
          <a:fillRef idx="0"/>
          <a:effectRef idx="0"/>
          <a:fontRef idx="minor"/>
        </p:style>
      </p:sp>
      <p:sp>
        <p:nvSpPr>
          <p:cNvPr id="202" name="CustomShape 2"/>
          <p:cNvSpPr/>
          <p:nvPr/>
        </p:nvSpPr>
        <p:spPr>
          <a:xfrm>
            <a:off x="502920" y="1440000"/>
            <a:ext cx="9021960" cy="3497400"/>
          </a:xfrm>
          <a:prstGeom prst="rect">
            <a:avLst/>
          </a:prstGeom>
          <a:noFill/>
          <a:ln>
            <a:noFill/>
          </a:ln>
        </p:spPr>
        <p:style>
          <a:lnRef idx="0"/>
          <a:fillRef idx="0"/>
          <a:effectRef idx="0"/>
          <a:fontRef idx="minor"/>
        </p:style>
      </p:sp>
      <p:sp>
        <p:nvSpPr>
          <p:cNvPr id="203"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04"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05" name="TextShape 5"/>
          <p:cNvSpPr txBox="1"/>
          <p:nvPr/>
        </p:nvSpPr>
        <p:spPr>
          <a:xfrm>
            <a:off x="1718640" y="1203840"/>
            <a:ext cx="7150320" cy="828360"/>
          </a:xfrm>
          <a:prstGeom prst="rect">
            <a:avLst/>
          </a:prstGeom>
          <a:noFill/>
          <a:ln>
            <a:noFill/>
          </a:ln>
        </p:spPr>
        <p:txBody>
          <a:bodyPr lIns="90000" rIns="90000" tIns="45000" bIns="45000">
            <a:noAutofit/>
          </a:bodyPr>
          <a:p>
            <a:r>
              <a:rPr b="1" lang="en-US" sz="2600" spc="-1" strike="noStrike">
                <a:latin typeface="Arial"/>
              </a:rPr>
              <a:t>WHY PREVIOUS SLIDES ARE INCORRECT</a:t>
            </a:r>
            <a:endParaRPr b="0" lang="en-US" sz="2600" spc="-1" strike="noStrike">
              <a:latin typeface="Arial"/>
            </a:endParaRPr>
          </a:p>
        </p:txBody>
      </p:sp>
      <p:pic>
        <p:nvPicPr>
          <p:cNvPr id="206" name="" descr=""/>
          <p:cNvPicPr/>
          <p:nvPr/>
        </p:nvPicPr>
        <p:blipFill>
          <a:blip r:embed="rId1"/>
          <a:stretch/>
        </p:blipFill>
        <p:spPr>
          <a:xfrm>
            <a:off x="451440" y="1836360"/>
            <a:ext cx="4933440" cy="3514320"/>
          </a:xfrm>
          <a:prstGeom prst="rect">
            <a:avLst/>
          </a:prstGeom>
          <a:ln>
            <a:noFill/>
          </a:ln>
        </p:spPr>
      </p:pic>
      <p:sp>
        <p:nvSpPr>
          <p:cNvPr id="207" name="TextShape 6"/>
          <p:cNvSpPr txBox="1"/>
          <p:nvPr/>
        </p:nvSpPr>
        <p:spPr>
          <a:xfrm>
            <a:off x="5463720" y="1783800"/>
            <a:ext cx="4632840" cy="336384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0" lang="en-US" sz="1800" spc="-1" strike="noStrike">
                <a:latin typeface="Arial"/>
              </a:rPr>
              <a:t>GROUNDING ELECTRODE NOT BONDED TO SERVICE ENTRANCE</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GROUND BUS TOO LONG</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EQUIPMENT BONDING WIRE DIFFERENT LENGTHS</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GROUND LOOPS CREATE UNEQUAL POTENTIAL BETWEEN EQUIPMENT DURING SURGE CONDITIONS</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GROUND LOOPS MAY CAUSE FAULTY EQUIPMENT OPERATION UNDER NORMAL CONDITIONS</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20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611280" y="43560"/>
            <a:ext cx="9071640" cy="946440"/>
          </a:xfrm>
          <a:prstGeom prst="rect">
            <a:avLst/>
          </a:prstGeom>
          <a:noFill/>
          <a:ln>
            <a:noFill/>
          </a:ln>
        </p:spPr>
        <p:style>
          <a:lnRef idx="0"/>
          <a:fillRef idx="0"/>
          <a:effectRef idx="0"/>
          <a:fontRef idx="minor"/>
        </p:style>
      </p:sp>
      <p:sp>
        <p:nvSpPr>
          <p:cNvPr id="209" name="CustomShape 2"/>
          <p:cNvSpPr/>
          <p:nvPr/>
        </p:nvSpPr>
        <p:spPr>
          <a:xfrm>
            <a:off x="502920" y="1440000"/>
            <a:ext cx="9021960" cy="3497400"/>
          </a:xfrm>
          <a:prstGeom prst="rect">
            <a:avLst/>
          </a:prstGeom>
          <a:noFill/>
          <a:ln>
            <a:noFill/>
          </a:ln>
        </p:spPr>
        <p:style>
          <a:lnRef idx="0"/>
          <a:fillRef idx="0"/>
          <a:effectRef idx="0"/>
          <a:fontRef idx="minor"/>
        </p:style>
      </p:sp>
      <p:sp>
        <p:nvSpPr>
          <p:cNvPr id="210"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11"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12" name="TextShape 5"/>
          <p:cNvSpPr txBox="1"/>
          <p:nvPr/>
        </p:nvSpPr>
        <p:spPr>
          <a:xfrm>
            <a:off x="2307240" y="1247040"/>
            <a:ext cx="5482080" cy="883080"/>
          </a:xfrm>
          <a:prstGeom prst="rect">
            <a:avLst/>
          </a:prstGeom>
          <a:noFill/>
          <a:ln>
            <a:noFill/>
          </a:ln>
        </p:spPr>
        <p:txBody>
          <a:bodyPr lIns="90000" rIns="90000" tIns="45000" bIns="45000">
            <a:noAutofit/>
          </a:bodyPr>
          <a:p>
            <a:pPr algn="ctr"/>
            <a:r>
              <a:rPr b="1" lang="en-US" sz="2800" spc="-1" strike="noStrike">
                <a:latin typeface="Arial"/>
              </a:rPr>
              <a:t>WHAT IS CORRECT?</a:t>
            </a:r>
            <a:endParaRPr b="0" lang="en-US" sz="2800" spc="-1" strike="noStrike">
              <a:latin typeface="Arial"/>
            </a:endParaRPr>
          </a:p>
        </p:txBody>
      </p:sp>
      <p:pic>
        <p:nvPicPr>
          <p:cNvPr id="213" name="" descr=""/>
          <p:cNvPicPr/>
          <p:nvPr/>
        </p:nvPicPr>
        <p:blipFill>
          <a:blip r:embed="rId1"/>
          <a:stretch/>
        </p:blipFill>
        <p:spPr>
          <a:xfrm>
            <a:off x="1961280" y="2018160"/>
            <a:ext cx="5978880" cy="1939680"/>
          </a:xfrm>
          <a:prstGeom prst="rect">
            <a:avLst/>
          </a:prstGeom>
          <a:ln>
            <a:noFill/>
          </a:ln>
        </p:spPr>
      </p:pic>
      <p:sp>
        <p:nvSpPr>
          <p:cNvPr id="214" name="TextShape 6"/>
          <p:cNvSpPr txBox="1"/>
          <p:nvPr/>
        </p:nvSpPr>
        <p:spPr>
          <a:xfrm>
            <a:off x="1488240" y="4243320"/>
            <a:ext cx="7119720" cy="97272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0" lang="en-US" sz="1800" spc="-1" strike="noStrike">
                <a:latin typeface="Arial"/>
              </a:rPr>
              <a:t>BETTER – BUT IS IT GOOD ENOUGH?</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EACH BONDING CONDUCTOR SHOULD BE EQUAL LENGTH</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611280" y="43560"/>
            <a:ext cx="9071640" cy="946440"/>
          </a:xfrm>
          <a:prstGeom prst="rect">
            <a:avLst/>
          </a:prstGeom>
          <a:noFill/>
          <a:ln>
            <a:noFill/>
          </a:ln>
        </p:spPr>
        <p:style>
          <a:lnRef idx="0"/>
          <a:fillRef idx="0"/>
          <a:effectRef idx="0"/>
          <a:fontRef idx="minor"/>
        </p:style>
      </p:sp>
      <p:sp>
        <p:nvSpPr>
          <p:cNvPr id="216" name="CustomShape 2"/>
          <p:cNvSpPr/>
          <p:nvPr/>
        </p:nvSpPr>
        <p:spPr>
          <a:xfrm>
            <a:off x="502920" y="1440000"/>
            <a:ext cx="9021960" cy="3497400"/>
          </a:xfrm>
          <a:prstGeom prst="rect">
            <a:avLst/>
          </a:prstGeom>
          <a:noFill/>
          <a:ln>
            <a:noFill/>
          </a:ln>
        </p:spPr>
        <p:style>
          <a:lnRef idx="0"/>
          <a:fillRef idx="0"/>
          <a:effectRef idx="0"/>
          <a:fontRef idx="minor"/>
        </p:style>
      </p:sp>
      <p:sp>
        <p:nvSpPr>
          <p:cNvPr id="217"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18"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pic>
        <p:nvPicPr>
          <p:cNvPr id="219" name="" descr=""/>
          <p:cNvPicPr/>
          <p:nvPr/>
        </p:nvPicPr>
        <p:blipFill>
          <a:blip r:embed="rId1"/>
          <a:stretch/>
        </p:blipFill>
        <p:spPr>
          <a:xfrm>
            <a:off x="212040" y="1307160"/>
            <a:ext cx="4117320" cy="4117320"/>
          </a:xfrm>
          <a:prstGeom prst="rect">
            <a:avLst/>
          </a:prstGeom>
          <a:ln>
            <a:noFill/>
          </a:ln>
        </p:spPr>
      </p:pic>
      <p:sp>
        <p:nvSpPr>
          <p:cNvPr id="220" name="TextShape 5"/>
          <p:cNvSpPr txBox="1"/>
          <p:nvPr/>
        </p:nvSpPr>
        <p:spPr>
          <a:xfrm>
            <a:off x="52920" y="1298880"/>
            <a:ext cx="9906120" cy="599400"/>
          </a:xfrm>
          <a:prstGeom prst="rect">
            <a:avLst/>
          </a:prstGeom>
          <a:noFill/>
          <a:ln>
            <a:noFill/>
          </a:ln>
        </p:spPr>
        <p:txBody>
          <a:bodyPr lIns="90000" rIns="90000" tIns="45000" bIns="45000">
            <a:noAutofit/>
          </a:bodyPr>
          <a:p>
            <a:pPr algn="ctr"/>
            <a:r>
              <a:rPr b="1" lang="en-US" sz="2000" spc="-1" strike="noStrike">
                <a:latin typeface="Arial"/>
              </a:rPr>
              <a:t>CONSIDER A POWER LINE SURGE  -  100 kHz RING WAVE OF 4kV / 2kA</a:t>
            </a:r>
            <a:endParaRPr b="0" lang="en-US" sz="2000" spc="-1" strike="noStrike">
              <a:latin typeface="Arial"/>
            </a:endParaRPr>
          </a:p>
          <a:p>
            <a:pPr algn="ctr"/>
            <a:r>
              <a:rPr b="0" lang="en-US" sz="1600" spc="-1" strike="noStrike">
                <a:latin typeface="Arial"/>
              </a:rPr>
              <a:t>(IEEE C62.41,  TYPICAL POWER-LINE SURGE)</a:t>
            </a:r>
            <a:endParaRPr b="0" lang="en-US" sz="1600" spc="-1" strike="noStrike">
              <a:latin typeface="Arial"/>
            </a:endParaRPr>
          </a:p>
        </p:txBody>
      </p:sp>
      <p:sp>
        <p:nvSpPr>
          <p:cNvPr id="221" name="TextShape 6"/>
          <p:cNvSpPr txBox="1"/>
          <p:nvPr/>
        </p:nvSpPr>
        <p:spPr>
          <a:xfrm>
            <a:off x="4416120" y="2078280"/>
            <a:ext cx="5576400" cy="2851920"/>
          </a:xfrm>
          <a:prstGeom prst="rect">
            <a:avLst/>
          </a:prstGeom>
          <a:noFill/>
          <a:ln>
            <a:noFill/>
          </a:ln>
        </p:spPr>
        <p:txBody>
          <a:bodyPr lIns="90000" rIns="90000" tIns="45000" bIns="45000">
            <a:noAutofit/>
          </a:bodyPr>
          <a:p>
            <a:r>
              <a:rPr b="0" lang="en-US" sz="1800" spc="-1" strike="noStrike">
                <a:latin typeface="Arial"/>
              </a:rPr>
              <a:t>USING OHMS LAW:   E = I x R</a:t>
            </a:r>
            <a:endParaRPr b="0" lang="en-US" sz="1800" spc="-1" strike="noStrike">
              <a:latin typeface="Arial"/>
            </a:endParaRPr>
          </a:p>
          <a:p>
            <a:endParaRPr b="0" lang="en-US" sz="1800" spc="-1" strike="noStrike">
              <a:latin typeface="Arial"/>
            </a:endParaRPr>
          </a:p>
          <a:p>
            <a:r>
              <a:rPr b="0" lang="en-US" sz="1800" spc="-1" strike="noStrike">
                <a:latin typeface="Arial"/>
              </a:rPr>
              <a:t>IF ONE EQUIPMENT BONDING WIRE IS 0.05</a:t>
            </a:r>
            <a:r>
              <a:rPr b="0" lang="en-US" sz="1500" spc="-1" strike="noStrike">
                <a:latin typeface="Arial"/>
                <a:ea typeface="Arial"/>
              </a:rPr>
              <a:t>Ω</a:t>
            </a:r>
            <a:r>
              <a:rPr b="0" lang="en-US" sz="1800" spc="-1" strike="noStrike">
                <a:latin typeface="Arial"/>
              </a:rPr>
              <a:t> </a:t>
            </a:r>
            <a:endParaRPr b="0" lang="en-US" sz="1800" spc="-1" strike="noStrike">
              <a:latin typeface="Arial"/>
            </a:endParaRPr>
          </a:p>
          <a:p>
            <a:r>
              <a:rPr b="0" lang="en-US" sz="1800" spc="-1" strike="noStrike">
                <a:latin typeface="Arial"/>
              </a:rPr>
              <a:t>     </a:t>
            </a:r>
            <a:r>
              <a:rPr b="0" lang="en-US" sz="1800" spc="-1" strike="noStrike">
                <a:latin typeface="Arial"/>
              </a:rPr>
              <a:t>2,000 x 0.05 =  100 V</a:t>
            </a:r>
            <a:endParaRPr b="0" lang="en-US" sz="1800" spc="-1" strike="noStrike">
              <a:latin typeface="Arial"/>
            </a:endParaRPr>
          </a:p>
          <a:p>
            <a:endParaRPr b="0" lang="en-US" sz="1800" spc="-1" strike="noStrike">
              <a:latin typeface="Arial"/>
            </a:endParaRPr>
          </a:p>
          <a:p>
            <a:pPr>
              <a:lnSpc>
                <a:spcPct val="100000"/>
              </a:lnSpc>
            </a:pPr>
            <a:r>
              <a:rPr b="0" lang="en-US" sz="1800" spc="-1" strike="noStrike">
                <a:latin typeface="Arial"/>
                <a:ea typeface="Noto Sans CJK SC"/>
              </a:rPr>
              <a:t>IF SECOND EQUIPMENT BONDING WIRE IS 0.25</a:t>
            </a:r>
            <a:r>
              <a:rPr b="0" lang="en-US" sz="1500" spc="-1" strike="noStrike">
                <a:latin typeface="Arial"/>
                <a:ea typeface="Arial"/>
              </a:rPr>
              <a:t>Ω</a:t>
            </a:r>
            <a:endParaRPr b="0" lang="en-US" sz="1500" spc="-1" strike="noStrike">
              <a:latin typeface="Arial"/>
            </a:endParaRPr>
          </a:p>
          <a:p>
            <a:pPr>
              <a:lnSpc>
                <a:spcPct val="100000"/>
              </a:lnSpc>
            </a:pPr>
            <a:r>
              <a:rPr b="0" lang="en-US" sz="1800" spc="-1" strike="noStrike">
                <a:latin typeface="Arial"/>
                <a:ea typeface="Arial"/>
              </a:rPr>
              <a:t>     </a:t>
            </a:r>
            <a:r>
              <a:rPr b="0" lang="en-US" sz="1800" spc="-1" strike="noStrike">
                <a:latin typeface="Arial"/>
                <a:ea typeface="Arial"/>
              </a:rPr>
              <a:t>2,000 X 0.25 = 500 V</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latin typeface="Arial"/>
                <a:ea typeface="Arial"/>
              </a:rPr>
              <a:t>VOLTAGE DIFFERENCE BETWEEN THE TWO IS</a:t>
            </a:r>
            <a:endParaRPr b="0" lang="en-US" sz="1800" spc="-1" strike="noStrike">
              <a:latin typeface="Arial"/>
            </a:endParaRPr>
          </a:p>
          <a:p>
            <a:pPr>
              <a:lnSpc>
                <a:spcPct val="100000"/>
              </a:lnSpc>
            </a:pPr>
            <a:r>
              <a:rPr b="0" lang="en-US" sz="1800" spc="-1" strike="noStrike">
                <a:latin typeface="Arial"/>
                <a:ea typeface="Arial"/>
              </a:rPr>
              <a:t>     </a:t>
            </a:r>
            <a:r>
              <a:rPr b="0" lang="en-US" sz="1800" spc="-1" strike="noStrike">
                <a:latin typeface="Arial"/>
                <a:ea typeface="Arial"/>
              </a:rPr>
              <a:t>500 – 100 = </a:t>
            </a:r>
            <a:r>
              <a:rPr b="1" lang="en-US" sz="1800" spc="-1" strike="noStrike">
                <a:latin typeface="Arial"/>
                <a:ea typeface="Arial"/>
              </a:rPr>
              <a:t>400 V</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latin typeface="Arial"/>
                <a:ea typeface="Arial"/>
              </a:rPr>
              <a:t>USING TRUE IMPEDANCE   </a:t>
            </a:r>
            <a:r>
              <a:rPr b="1" i="1" lang="en-US" sz="1500" spc="-1" strike="noStrike">
                <a:latin typeface="Arial"/>
                <a:ea typeface="Arial"/>
              </a:rPr>
              <a:t>j</a:t>
            </a:r>
            <a:r>
              <a:rPr b="1" lang="en-US" sz="1800" spc="-1" strike="noStrike">
                <a:latin typeface="Arial"/>
                <a:ea typeface="Arial"/>
              </a:rPr>
              <a:t>X  VOLTAGE WILL BE GREATER</a:t>
            </a:r>
            <a:endParaRPr b="0" lang="en-US" sz="1800" spc="-1" strike="noStrike">
              <a:latin typeface="Arial"/>
            </a:endParaRPr>
          </a:p>
        </p:txBody>
      </p:sp>
      <p:sp>
        <p:nvSpPr>
          <p:cNvPr id="222" name="TextShape 7"/>
          <p:cNvSpPr txBox="1"/>
          <p:nvPr/>
        </p:nvSpPr>
        <p:spPr>
          <a:xfrm>
            <a:off x="354960" y="4546080"/>
            <a:ext cx="3541680" cy="401400"/>
          </a:xfrm>
          <a:prstGeom prst="rect">
            <a:avLst/>
          </a:prstGeom>
          <a:noFill/>
          <a:ln>
            <a:noFill/>
          </a:ln>
        </p:spPr>
        <p:txBody>
          <a:bodyPr lIns="90000" rIns="90000" tIns="45000" bIns="45000">
            <a:noAutofit/>
          </a:bodyPr>
          <a:p>
            <a:pPr>
              <a:lnSpc>
                <a:spcPct val="100000"/>
              </a:lnSpc>
            </a:pPr>
            <a:r>
              <a:rPr b="0" lang="en-US" sz="1100" spc="-1" strike="noStrike">
                <a:latin typeface="Arial"/>
                <a:ea typeface="Noto Sans CJK SC"/>
              </a:rPr>
              <a:t>T1 = 1.2</a:t>
            </a:r>
            <a:r>
              <a:rPr b="0" lang="en-US" sz="1100" spc="-1" strike="noStrike">
                <a:latin typeface="Arial"/>
                <a:ea typeface="Arial"/>
              </a:rPr>
              <a:t>µ</a:t>
            </a:r>
            <a:r>
              <a:rPr b="0" lang="en-US" sz="1100" spc="-1" strike="noStrike">
                <a:latin typeface="Arial"/>
                <a:ea typeface="Arial"/>
              </a:rPr>
              <a:t>S</a:t>
            </a:r>
            <a:endParaRPr b="0" lang="en-US" sz="1100" spc="-1" strike="noStrike">
              <a:latin typeface="Arial"/>
            </a:endParaRPr>
          </a:p>
          <a:p>
            <a:r>
              <a:rPr b="0" lang="en-US" sz="1100" spc="-1" strike="noStrike">
                <a:latin typeface="Arial"/>
              </a:rPr>
              <a:t>T   = 200</a:t>
            </a:r>
            <a:r>
              <a:rPr b="0" lang="en-US" sz="1100" spc="-1" strike="noStrike">
                <a:latin typeface="Arial"/>
                <a:ea typeface="Arial"/>
              </a:rPr>
              <a:t>µ</a:t>
            </a:r>
            <a:r>
              <a:rPr b="0" lang="en-US" sz="1100" spc="-1" strike="noStrike">
                <a:latin typeface="Arial"/>
                <a:ea typeface="Arial"/>
              </a:rPr>
              <a:t>S</a:t>
            </a:r>
            <a:endParaRPr b="0" lang="en-US" sz="1100" spc="-1" strike="noStrike">
              <a:latin typeface="Arial"/>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221">
                                            <p:txEl>
                                              <p:pRg st="2" end="2"/>
                                            </p:txEl>
                                          </p:spTgt>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221">
                                            <p:txEl>
                                              <p:pRg st="5" end="5"/>
                                            </p:txEl>
                                          </p:spTgt>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221">
                                            <p:txEl>
                                              <p:pRg st="8" end="8"/>
                                            </p:txEl>
                                          </p:spTgt>
                                        </p:tgtEl>
                                        <p:attrNameLst>
                                          <p:attrName>style.visibility</p:attrName>
                                        </p:attrNameLst>
                                      </p:cBhvr>
                                      <p:to>
                                        <p:strVal val="visible"/>
                                      </p:to>
                                    </p:set>
                                  </p:childTnLst>
                                </p:cTn>
                              </p:par>
                              <p:par>
                                <p:cTn id="67" nodeType="withEffect" fill="hold" presetClass="entr" presetID="1">
                                  <p:stCondLst>
                                    <p:cond delay="0"/>
                                  </p:stCondLst>
                                  <p:childTnLst>
                                    <p:set>
                                      <p:cBhvr>
                                        <p:cTn id="68" dur="1" fill="hold">
                                          <p:stCondLst>
                                            <p:cond delay="0"/>
                                          </p:stCondLst>
                                        </p:cTn>
                                        <p:tgtEl>
                                          <p:spTgt spid="221">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221">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611280" y="43560"/>
            <a:ext cx="9071640" cy="946440"/>
          </a:xfrm>
          <a:prstGeom prst="rect">
            <a:avLst/>
          </a:prstGeom>
          <a:noFill/>
          <a:ln>
            <a:noFill/>
          </a:ln>
        </p:spPr>
        <p:style>
          <a:lnRef idx="0"/>
          <a:fillRef idx="0"/>
          <a:effectRef idx="0"/>
          <a:fontRef idx="minor"/>
        </p:style>
      </p:sp>
      <p:sp>
        <p:nvSpPr>
          <p:cNvPr id="224" name="CustomShape 2"/>
          <p:cNvSpPr/>
          <p:nvPr/>
        </p:nvSpPr>
        <p:spPr>
          <a:xfrm>
            <a:off x="502920" y="1440000"/>
            <a:ext cx="9021960" cy="3497400"/>
          </a:xfrm>
          <a:prstGeom prst="rect">
            <a:avLst/>
          </a:prstGeom>
          <a:noFill/>
          <a:ln>
            <a:noFill/>
          </a:ln>
        </p:spPr>
        <p:style>
          <a:lnRef idx="0"/>
          <a:fillRef idx="0"/>
          <a:effectRef idx="0"/>
          <a:fontRef idx="minor"/>
        </p:style>
      </p:sp>
      <p:sp>
        <p:nvSpPr>
          <p:cNvPr id="225"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26"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pic>
        <p:nvPicPr>
          <p:cNvPr id="227" name="" descr=""/>
          <p:cNvPicPr/>
          <p:nvPr/>
        </p:nvPicPr>
        <p:blipFill>
          <a:blip r:embed="rId1"/>
          <a:stretch/>
        </p:blipFill>
        <p:spPr>
          <a:xfrm>
            <a:off x="1965600" y="1705680"/>
            <a:ext cx="6360480" cy="3514680"/>
          </a:xfrm>
          <a:prstGeom prst="rect">
            <a:avLst/>
          </a:prstGeom>
          <a:ln>
            <a:noFill/>
          </a:ln>
        </p:spPr>
      </p:pic>
      <p:sp>
        <p:nvSpPr>
          <p:cNvPr id="228" name="TextShape 5"/>
          <p:cNvSpPr txBox="1"/>
          <p:nvPr/>
        </p:nvSpPr>
        <p:spPr>
          <a:xfrm>
            <a:off x="1939320" y="1185840"/>
            <a:ext cx="6719760" cy="486720"/>
          </a:xfrm>
          <a:prstGeom prst="rect">
            <a:avLst/>
          </a:prstGeom>
          <a:noFill/>
          <a:ln>
            <a:noFill/>
          </a:ln>
        </p:spPr>
        <p:txBody>
          <a:bodyPr lIns="90000" rIns="90000" tIns="45000" bIns="45000">
            <a:noAutofit/>
          </a:bodyPr>
          <a:p>
            <a:pPr algn="ctr"/>
            <a:r>
              <a:rPr b="0" lang="en-US" sz="2800" spc="-1" strike="noStrike">
                <a:latin typeface="Arial"/>
              </a:rPr>
              <a:t>ANOTHER COMMON MISTAKE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611280" y="43560"/>
            <a:ext cx="9071640" cy="946440"/>
          </a:xfrm>
          <a:prstGeom prst="rect">
            <a:avLst/>
          </a:prstGeom>
          <a:noFill/>
          <a:ln>
            <a:noFill/>
          </a:ln>
        </p:spPr>
        <p:style>
          <a:lnRef idx="0"/>
          <a:fillRef idx="0"/>
          <a:effectRef idx="0"/>
          <a:fontRef idx="minor"/>
        </p:style>
      </p:sp>
      <p:sp>
        <p:nvSpPr>
          <p:cNvPr id="230" name="CustomShape 2"/>
          <p:cNvSpPr/>
          <p:nvPr/>
        </p:nvSpPr>
        <p:spPr>
          <a:xfrm>
            <a:off x="502920" y="1440000"/>
            <a:ext cx="9021960" cy="3497400"/>
          </a:xfrm>
          <a:prstGeom prst="rect">
            <a:avLst/>
          </a:prstGeom>
          <a:noFill/>
          <a:ln>
            <a:noFill/>
          </a:ln>
        </p:spPr>
        <p:style>
          <a:lnRef idx="0"/>
          <a:fillRef idx="0"/>
          <a:effectRef idx="0"/>
          <a:fontRef idx="minor"/>
        </p:style>
      </p:sp>
      <p:sp>
        <p:nvSpPr>
          <p:cNvPr id="231"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32"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pic>
        <p:nvPicPr>
          <p:cNvPr id="233" name="" descr=""/>
          <p:cNvPicPr/>
          <p:nvPr/>
        </p:nvPicPr>
        <p:blipFill>
          <a:blip r:embed="rId1"/>
          <a:stretch/>
        </p:blipFill>
        <p:spPr>
          <a:xfrm>
            <a:off x="2102760" y="1092240"/>
            <a:ext cx="5457600" cy="44478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611280" y="43560"/>
            <a:ext cx="9071640" cy="946440"/>
          </a:xfrm>
          <a:prstGeom prst="rect">
            <a:avLst/>
          </a:prstGeom>
          <a:noFill/>
          <a:ln>
            <a:noFill/>
          </a:ln>
        </p:spPr>
        <p:style>
          <a:lnRef idx="0"/>
          <a:fillRef idx="0"/>
          <a:effectRef idx="0"/>
          <a:fontRef idx="minor"/>
        </p:style>
      </p:sp>
      <p:sp>
        <p:nvSpPr>
          <p:cNvPr id="235" name="CustomShape 2"/>
          <p:cNvSpPr/>
          <p:nvPr/>
        </p:nvSpPr>
        <p:spPr>
          <a:xfrm>
            <a:off x="502920" y="1440000"/>
            <a:ext cx="9021960" cy="3497400"/>
          </a:xfrm>
          <a:prstGeom prst="rect">
            <a:avLst/>
          </a:prstGeom>
          <a:noFill/>
          <a:ln>
            <a:noFill/>
          </a:ln>
        </p:spPr>
        <p:style>
          <a:lnRef idx="0"/>
          <a:fillRef idx="0"/>
          <a:effectRef idx="0"/>
          <a:fontRef idx="minor"/>
        </p:style>
      </p:sp>
      <p:sp>
        <p:nvSpPr>
          <p:cNvPr id="236"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37"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38" name="TextShape 5"/>
          <p:cNvSpPr txBox="1"/>
          <p:nvPr/>
        </p:nvSpPr>
        <p:spPr>
          <a:xfrm>
            <a:off x="199440" y="1125720"/>
            <a:ext cx="3376800" cy="4511880"/>
          </a:xfrm>
          <a:prstGeom prst="rect">
            <a:avLst/>
          </a:prstGeom>
          <a:blipFill rotWithShape="0">
            <a:blip r:embed="rId1"/>
            <a:stretch>
              <a:fillRect/>
            </a:stretch>
          </a:blipFill>
          <a:ln>
            <a:noFill/>
          </a:ln>
        </p:spPr>
        <p:txBody>
          <a:bodyPr lIns="90000" rIns="90000" tIns="45000" bIns="45000" anchor="ctr" anchorCtr="1">
            <a:noAutofit/>
          </a:bodyPr>
          <a:p>
            <a:pPr algn="ctr"/>
            <a:r>
              <a:rPr b="0" lang="en-US" sz="1800" spc="-1" strike="noStrike">
                <a:latin typeface="Arial"/>
              </a:rPr>
              <a:t> </a:t>
            </a:r>
            <a:endParaRPr b="0" lang="en-US" sz="1800" spc="-1" strike="noStrike">
              <a:latin typeface="Arial"/>
            </a:endParaRPr>
          </a:p>
        </p:txBody>
      </p:sp>
      <p:sp>
        <p:nvSpPr>
          <p:cNvPr id="239" name="TextShape 6"/>
          <p:cNvSpPr txBox="1"/>
          <p:nvPr/>
        </p:nvSpPr>
        <p:spPr>
          <a:xfrm>
            <a:off x="3957120" y="1220760"/>
            <a:ext cx="5481360" cy="1027800"/>
          </a:xfrm>
          <a:prstGeom prst="rect">
            <a:avLst/>
          </a:prstGeom>
          <a:noFill/>
          <a:ln>
            <a:noFill/>
          </a:ln>
        </p:spPr>
        <p:txBody>
          <a:bodyPr lIns="90000" rIns="90000" tIns="45000" bIns="45000">
            <a:noAutofit/>
          </a:bodyPr>
          <a:p>
            <a:r>
              <a:rPr b="0" lang="en-US" sz="2200" spc="-1" strike="noStrike">
                <a:latin typeface="Arial"/>
              </a:rPr>
              <a:t>EXAMPLE OF “SINGLE-POINT PANEL” IN PRESENTATION GIVEN AT 2016 DAYTON HAMFEST</a:t>
            </a:r>
            <a:endParaRPr b="0" lang="en-US" sz="2200" spc="-1" strike="noStrike">
              <a:latin typeface="Arial"/>
            </a:endParaRPr>
          </a:p>
        </p:txBody>
      </p:sp>
      <p:sp>
        <p:nvSpPr>
          <p:cNvPr id="240" name="TextShape 7"/>
          <p:cNvSpPr txBox="1"/>
          <p:nvPr/>
        </p:nvSpPr>
        <p:spPr>
          <a:xfrm>
            <a:off x="4182480" y="2736360"/>
            <a:ext cx="5835960" cy="2507040"/>
          </a:xfrm>
          <a:prstGeom prst="rect">
            <a:avLst/>
          </a:prstGeom>
          <a:noFill/>
          <a:ln>
            <a:noFill/>
          </a:ln>
        </p:spPr>
        <p:txBody>
          <a:bodyPr lIns="90000" rIns="90000" tIns="45000" bIns="45000">
            <a:noAutofit/>
          </a:bodyPr>
          <a:p>
            <a:r>
              <a:rPr b="0" lang="en-US" sz="2600" spc="-1" strike="noStrike">
                <a:latin typeface="Arial"/>
              </a:rPr>
              <a:t>WHAT’S WRONG?</a:t>
            </a:r>
            <a:endParaRPr b="0" lang="en-US" sz="2600" spc="-1" strike="noStrike">
              <a:latin typeface="Arial"/>
            </a:endParaRPr>
          </a:p>
          <a:p>
            <a:endParaRPr b="0" lang="en-US" sz="2600" spc="-1" strike="noStrike">
              <a:latin typeface="Arial"/>
            </a:endParaRPr>
          </a:p>
          <a:p>
            <a:pPr marL="216000" indent="-216000">
              <a:buClr>
                <a:srgbClr val="000000"/>
              </a:buClr>
              <a:buSzPct val="45000"/>
              <a:buFont typeface="Wingdings" charset="2"/>
              <a:buChar char=""/>
            </a:pPr>
            <a:r>
              <a:rPr b="1" i="1" lang="en-US" sz="1800" spc="-1" strike="noStrike">
                <a:latin typeface="Arial"/>
              </a:rPr>
              <a:t>NO</a:t>
            </a:r>
            <a:r>
              <a:rPr b="0" lang="en-US" sz="1800" spc="-1" strike="noStrike">
                <a:latin typeface="Arial"/>
              </a:rPr>
              <a:t> </a:t>
            </a:r>
            <a:r>
              <a:rPr b="1" lang="en-US" sz="1800" spc="-1" strike="noStrike">
                <a:latin typeface="Arial"/>
              </a:rPr>
              <a:t>BONDING</a:t>
            </a:r>
            <a:r>
              <a:rPr b="0" lang="en-US" sz="1800" spc="-1" strike="noStrike">
                <a:latin typeface="Arial"/>
              </a:rPr>
              <a:t> OF GROUND ELECTRODE TO ELECTRICAL SERVICE ELECTRODE</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1" i="1" lang="en-US" sz="1800" spc="-1" strike="noStrike">
                <a:latin typeface="Arial"/>
              </a:rPr>
              <a:t>NO</a:t>
            </a:r>
            <a:r>
              <a:rPr b="0" lang="en-US" sz="1800" spc="-1" strike="noStrike">
                <a:latin typeface="Arial"/>
              </a:rPr>
              <a:t> </a:t>
            </a:r>
            <a:r>
              <a:rPr b="1" lang="en-US" sz="1800" spc="-1" strike="noStrike">
                <a:latin typeface="Arial"/>
              </a:rPr>
              <a:t>SURGE PROTECTION</a:t>
            </a:r>
            <a:r>
              <a:rPr b="0" lang="en-US" sz="1800" spc="-1" strike="noStrike">
                <a:latin typeface="Arial"/>
              </a:rPr>
              <a:t> ON CONTROL WIRES</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1" i="1" lang="en-US" sz="1800" spc="-1" strike="noStrike">
                <a:latin typeface="Arial"/>
              </a:rPr>
              <a:t>DISSIMILAR METALS </a:t>
            </a:r>
            <a:endParaRPr b="0" lang="en-US" sz="1800" spc="-1" strike="noStrike">
              <a:latin typeface="Arial"/>
            </a:endParaRPr>
          </a:p>
          <a:p>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1">
                                  <p:stCondLst>
                                    <p:cond delay="0"/>
                                  </p:stCondLst>
                                  <p:childTnLst>
                                    <p:set>
                                      <p:cBhvr>
                                        <p:cTn id="90" dur="1" fill="hold">
                                          <p:stCondLst>
                                            <p:cond delay="0"/>
                                          </p:stCondLst>
                                        </p:cTn>
                                        <p:tgtEl>
                                          <p:spTgt spid="24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611280" y="43560"/>
            <a:ext cx="9071640" cy="946440"/>
          </a:xfrm>
          <a:prstGeom prst="rect">
            <a:avLst/>
          </a:prstGeom>
          <a:noFill/>
          <a:ln>
            <a:noFill/>
          </a:ln>
        </p:spPr>
        <p:style>
          <a:lnRef idx="0"/>
          <a:fillRef idx="0"/>
          <a:effectRef idx="0"/>
          <a:fontRef idx="minor"/>
        </p:style>
      </p:sp>
      <p:sp>
        <p:nvSpPr>
          <p:cNvPr id="242" name="CustomShape 2"/>
          <p:cNvSpPr/>
          <p:nvPr/>
        </p:nvSpPr>
        <p:spPr>
          <a:xfrm>
            <a:off x="502920" y="1440000"/>
            <a:ext cx="9021960" cy="3497400"/>
          </a:xfrm>
          <a:prstGeom prst="rect">
            <a:avLst/>
          </a:prstGeom>
          <a:noFill/>
          <a:ln>
            <a:noFill/>
          </a:ln>
        </p:spPr>
        <p:style>
          <a:lnRef idx="0"/>
          <a:fillRef idx="0"/>
          <a:effectRef idx="0"/>
          <a:fontRef idx="minor"/>
        </p:style>
      </p:sp>
      <p:sp>
        <p:nvSpPr>
          <p:cNvPr id="243"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pic>
        <p:nvPicPr>
          <p:cNvPr id="244" name="" descr=""/>
          <p:cNvPicPr/>
          <p:nvPr/>
        </p:nvPicPr>
        <p:blipFill>
          <a:blip r:embed="rId1"/>
          <a:stretch/>
        </p:blipFill>
        <p:spPr>
          <a:xfrm>
            <a:off x="1397520" y="1231200"/>
            <a:ext cx="6514920" cy="4419360"/>
          </a:xfrm>
          <a:prstGeom prst="rect">
            <a:avLst/>
          </a:prstGeom>
          <a:ln>
            <a:noFill/>
          </a:ln>
        </p:spPr>
      </p:pic>
      <p:sp>
        <p:nvSpPr>
          <p:cNvPr id="245"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611280" y="43560"/>
            <a:ext cx="9071640" cy="946440"/>
          </a:xfrm>
          <a:prstGeom prst="rect">
            <a:avLst/>
          </a:prstGeom>
          <a:noFill/>
          <a:ln>
            <a:noFill/>
          </a:ln>
        </p:spPr>
        <p:style>
          <a:lnRef idx="0"/>
          <a:fillRef idx="0"/>
          <a:effectRef idx="0"/>
          <a:fontRef idx="minor"/>
        </p:style>
      </p:sp>
      <p:sp>
        <p:nvSpPr>
          <p:cNvPr id="247" name="CustomShape 2"/>
          <p:cNvSpPr/>
          <p:nvPr/>
        </p:nvSpPr>
        <p:spPr>
          <a:xfrm>
            <a:off x="502920" y="1440000"/>
            <a:ext cx="9021960" cy="3497400"/>
          </a:xfrm>
          <a:prstGeom prst="rect">
            <a:avLst/>
          </a:prstGeom>
          <a:noFill/>
          <a:ln>
            <a:noFill/>
          </a:ln>
        </p:spPr>
        <p:style>
          <a:lnRef idx="0"/>
          <a:fillRef idx="0"/>
          <a:effectRef idx="0"/>
          <a:fontRef idx="minor"/>
        </p:style>
      </p:sp>
      <p:sp>
        <p:nvSpPr>
          <p:cNvPr id="248"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49"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pic>
        <p:nvPicPr>
          <p:cNvPr id="250" name="" descr=""/>
          <p:cNvPicPr/>
          <p:nvPr/>
        </p:nvPicPr>
        <p:blipFill>
          <a:blip r:embed="rId1"/>
          <a:stretch/>
        </p:blipFill>
        <p:spPr>
          <a:xfrm>
            <a:off x="1595160" y="1345320"/>
            <a:ext cx="5857920" cy="39787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611280" y="43560"/>
            <a:ext cx="9071640" cy="946440"/>
          </a:xfrm>
          <a:prstGeom prst="rect">
            <a:avLst/>
          </a:prstGeom>
          <a:noFill/>
          <a:ln>
            <a:noFill/>
          </a:ln>
        </p:spPr>
        <p:style>
          <a:lnRef idx="0"/>
          <a:fillRef idx="0"/>
          <a:effectRef idx="0"/>
          <a:fontRef idx="minor"/>
        </p:style>
      </p:sp>
      <p:sp>
        <p:nvSpPr>
          <p:cNvPr id="91" name="CustomShape 2"/>
          <p:cNvSpPr/>
          <p:nvPr/>
        </p:nvSpPr>
        <p:spPr>
          <a:xfrm>
            <a:off x="502920" y="1440000"/>
            <a:ext cx="9021960" cy="3497400"/>
          </a:xfrm>
          <a:prstGeom prst="rect">
            <a:avLst/>
          </a:prstGeom>
          <a:noFill/>
          <a:ln>
            <a:noFill/>
          </a:ln>
        </p:spPr>
        <p:style>
          <a:lnRef idx="0"/>
          <a:fillRef idx="0"/>
          <a:effectRef idx="0"/>
          <a:fontRef idx="minor"/>
        </p:style>
      </p:sp>
      <p:sp>
        <p:nvSpPr>
          <p:cNvPr id="92"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93"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94" name="TextShape 5"/>
          <p:cNvSpPr txBox="1"/>
          <p:nvPr/>
        </p:nvSpPr>
        <p:spPr>
          <a:xfrm>
            <a:off x="307080" y="1171800"/>
            <a:ext cx="9628920" cy="433728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0" lang="en-US" sz="2800" spc="-1" strike="noStrike">
                <a:latin typeface="Arial"/>
              </a:rPr>
              <a:t>An Electrical Ground is for safety and surge/lightning protection and is </a:t>
            </a:r>
            <a:r>
              <a:rPr b="1" lang="en-US" sz="2800" spc="-1" strike="noStrike">
                <a:latin typeface="Arial"/>
              </a:rPr>
              <a:t>not</a:t>
            </a:r>
            <a:r>
              <a:rPr b="0" lang="en-US" sz="2800" spc="-1" strike="noStrike">
                <a:latin typeface="Arial"/>
              </a:rPr>
              <a:t> </a:t>
            </a:r>
            <a:r>
              <a:rPr b="1" lang="en-US" sz="2800" spc="-1" strike="noStrike">
                <a:latin typeface="Arial"/>
              </a:rPr>
              <a:t>an RF ground</a:t>
            </a:r>
            <a:r>
              <a:rPr b="0" lang="en-US" sz="2800" spc="-1" strike="noStrike">
                <a:latin typeface="Arial"/>
              </a:rPr>
              <a:t>;</a:t>
            </a:r>
            <a:endParaRPr b="0" lang="en-US" sz="2800" spc="-1" strike="noStrike">
              <a:latin typeface="Arial"/>
            </a:endParaRPr>
          </a:p>
          <a:p>
            <a:pPr marL="216000" indent="-216000">
              <a:buClr>
                <a:srgbClr val="000000"/>
              </a:buClr>
              <a:buSzPct val="45000"/>
              <a:buFont typeface="Wingdings" charset="2"/>
              <a:buChar char=""/>
            </a:pPr>
            <a:endParaRPr b="0" lang="en-US" sz="2800" spc="-1" strike="noStrike">
              <a:latin typeface="Arial"/>
            </a:endParaRPr>
          </a:p>
          <a:p>
            <a:pPr marL="216000" indent="-216000">
              <a:buClr>
                <a:srgbClr val="000000"/>
              </a:buClr>
              <a:buSzPct val="45000"/>
              <a:buFont typeface="Wingdings" charset="2"/>
              <a:buChar char=""/>
            </a:pPr>
            <a:r>
              <a:rPr b="0" lang="en-US" sz="2800" spc="-1" strike="noStrike">
                <a:latin typeface="Arial"/>
                <a:ea typeface="Noto Sans CJK SC"/>
              </a:rPr>
              <a:t>Electrical Grounding &amp; Bonding is defined in NEC </a:t>
            </a:r>
            <a:r>
              <a:rPr b="0" lang="en-US" sz="2800" spc="-1" strike="noStrike">
                <a:latin typeface="Arial"/>
                <a:ea typeface="Arial"/>
              </a:rPr>
              <a:t>§</a:t>
            </a:r>
            <a:r>
              <a:rPr b="0" lang="en-US" sz="2800" spc="-1" strike="noStrike">
                <a:latin typeface="Arial"/>
                <a:ea typeface="Arial"/>
              </a:rPr>
              <a:t>100</a:t>
            </a:r>
            <a:r>
              <a:rPr b="0" lang="en-US" sz="2800" spc="-1" strike="noStrike">
                <a:latin typeface="Arial"/>
              </a:rPr>
              <a:t> and specified by NEC  </a:t>
            </a:r>
            <a:r>
              <a:rPr b="0" lang="en-US" sz="2800" spc="-1" strike="noStrike">
                <a:latin typeface="Arial"/>
                <a:ea typeface="Arial"/>
              </a:rPr>
              <a:t>§</a:t>
            </a:r>
            <a:r>
              <a:rPr b="0" lang="en-US" sz="2800" spc="-1" strike="noStrike">
                <a:latin typeface="Arial"/>
                <a:ea typeface="Arial"/>
              </a:rPr>
              <a:t>250;</a:t>
            </a:r>
            <a:endParaRPr b="0" lang="en-US" sz="2800" spc="-1" strike="noStrike">
              <a:latin typeface="Arial"/>
            </a:endParaRPr>
          </a:p>
          <a:p>
            <a:pPr marL="216000" indent="-216000">
              <a:buClr>
                <a:srgbClr val="000000"/>
              </a:buClr>
              <a:buSzPct val="45000"/>
              <a:buFont typeface="Wingdings" charset="2"/>
              <a:buChar char=""/>
            </a:pPr>
            <a:endParaRPr b="0" lang="en-US" sz="2800" spc="-1" strike="noStrike">
              <a:latin typeface="Arial"/>
            </a:endParaRPr>
          </a:p>
          <a:p>
            <a:pPr marL="216000" indent="-216000">
              <a:buClr>
                <a:srgbClr val="000000"/>
              </a:buClr>
              <a:buSzPct val="45000"/>
              <a:buFont typeface="Wingdings" charset="2"/>
              <a:buChar char=""/>
            </a:pPr>
            <a:r>
              <a:rPr b="0" lang="en-US" sz="2800" spc="-1" strike="noStrike">
                <a:latin typeface="Arial"/>
                <a:ea typeface="Arial"/>
              </a:rPr>
              <a:t>“</a:t>
            </a:r>
            <a:r>
              <a:rPr b="0" lang="en-US" sz="2800" spc="-1" strike="noStrike">
                <a:latin typeface="Arial"/>
                <a:ea typeface="Arial"/>
              </a:rPr>
              <a:t>Grounding” is the connection of a conductor to EARTH through the grounding electrode;</a:t>
            </a:r>
            <a:endParaRPr b="0" lang="en-US" sz="2800" spc="-1" strike="noStrike">
              <a:latin typeface="Arial"/>
            </a:endParaRPr>
          </a:p>
          <a:p>
            <a:pPr marL="216000" indent="-216000">
              <a:buClr>
                <a:srgbClr val="000000"/>
              </a:buClr>
              <a:buSzPct val="45000"/>
              <a:buFont typeface="Wingdings" charset="2"/>
              <a:buChar char=""/>
            </a:pPr>
            <a:endParaRPr b="0" lang="en-US" sz="2800" spc="-1" strike="noStrike">
              <a:latin typeface="Arial"/>
            </a:endParaRPr>
          </a:p>
          <a:p>
            <a:pPr marL="216000" indent="-216000">
              <a:buClr>
                <a:srgbClr val="000000"/>
              </a:buClr>
              <a:buSzPct val="45000"/>
              <a:buFont typeface="Wingdings" charset="2"/>
              <a:buChar char=""/>
            </a:pPr>
            <a:r>
              <a:rPr b="0" lang="en-US" sz="2800" spc="-1" strike="noStrike">
                <a:latin typeface="Arial"/>
                <a:ea typeface="Arial"/>
              </a:rPr>
              <a:t>“</a:t>
            </a:r>
            <a:r>
              <a:rPr b="0" lang="en-US" sz="2800" spc="-1" strike="noStrike">
                <a:latin typeface="Arial"/>
                <a:ea typeface="Arial"/>
              </a:rPr>
              <a:t>Bonding” is connecting two or more “grounding” conductors together </a:t>
            </a:r>
            <a:r>
              <a:rPr b="0" lang="en-US" sz="2400" spc="-1" strike="noStrike">
                <a:latin typeface="Arial"/>
                <a:ea typeface="Arial"/>
              </a:rPr>
              <a:t>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611280" y="43560"/>
            <a:ext cx="9071640" cy="946440"/>
          </a:xfrm>
          <a:prstGeom prst="rect">
            <a:avLst/>
          </a:prstGeom>
          <a:noFill/>
          <a:ln>
            <a:noFill/>
          </a:ln>
        </p:spPr>
        <p:style>
          <a:lnRef idx="0"/>
          <a:fillRef idx="0"/>
          <a:effectRef idx="0"/>
          <a:fontRef idx="minor"/>
        </p:style>
      </p:sp>
      <p:sp>
        <p:nvSpPr>
          <p:cNvPr id="252" name="CustomShape 2"/>
          <p:cNvSpPr/>
          <p:nvPr/>
        </p:nvSpPr>
        <p:spPr>
          <a:xfrm>
            <a:off x="502920" y="1440000"/>
            <a:ext cx="9021960" cy="3497400"/>
          </a:xfrm>
          <a:prstGeom prst="rect">
            <a:avLst/>
          </a:prstGeom>
          <a:noFill/>
          <a:ln>
            <a:noFill/>
          </a:ln>
        </p:spPr>
        <p:style>
          <a:lnRef idx="0"/>
          <a:fillRef idx="0"/>
          <a:effectRef idx="0"/>
          <a:fontRef idx="minor"/>
        </p:style>
      </p:sp>
      <p:sp>
        <p:nvSpPr>
          <p:cNvPr id="253"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54"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55" name="TextShape 5"/>
          <p:cNvSpPr txBox="1"/>
          <p:nvPr/>
        </p:nvSpPr>
        <p:spPr>
          <a:xfrm>
            <a:off x="916560" y="1440720"/>
            <a:ext cx="8263080" cy="486720"/>
          </a:xfrm>
          <a:prstGeom prst="rect">
            <a:avLst/>
          </a:prstGeom>
          <a:noFill/>
          <a:ln>
            <a:noFill/>
          </a:ln>
        </p:spPr>
        <p:txBody>
          <a:bodyPr lIns="90000" rIns="90000" tIns="45000" bIns="45000">
            <a:noAutofit/>
          </a:bodyPr>
          <a:p>
            <a:pPr algn="ctr"/>
            <a:r>
              <a:rPr b="1" lang="en-US" sz="2800" spc="-1" strike="noStrike">
                <a:latin typeface="Arial"/>
              </a:rPr>
              <a:t>GROUNDING ELECTRODE</a:t>
            </a:r>
            <a:endParaRPr b="0" lang="en-US" sz="2800" spc="-1" strike="noStrike">
              <a:latin typeface="Arial"/>
            </a:endParaRPr>
          </a:p>
        </p:txBody>
      </p:sp>
      <p:sp>
        <p:nvSpPr>
          <p:cNvPr id="256" name="TextShape 6"/>
          <p:cNvSpPr txBox="1"/>
          <p:nvPr/>
        </p:nvSpPr>
        <p:spPr>
          <a:xfrm>
            <a:off x="309600" y="2095560"/>
            <a:ext cx="9727200" cy="2752920"/>
          </a:xfrm>
          <a:prstGeom prst="rect">
            <a:avLst/>
          </a:prstGeom>
          <a:noFill/>
          <a:ln>
            <a:noFill/>
          </a:ln>
        </p:spPr>
        <p:txBody>
          <a:bodyPr lIns="90000" rIns="90000" tIns="45000" bIns="45000">
            <a:noAutofit/>
          </a:bodyPr>
          <a:p>
            <a:r>
              <a:rPr b="0" lang="en-US" sz="2400" spc="-1" strike="noStrike">
                <a:latin typeface="Arial"/>
              </a:rPr>
              <a:t>NEC </a:t>
            </a:r>
            <a:r>
              <a:rPr b="0" lang="en-US" sz="2400" spc="-1" strike="noStrike">
                <a:latin typeface="Arial"/>
                <a:ea typeface="Arial"/>
              </a:rPr>
              <a:t>§</a:t>
            </a:r>
            <a:r>
              <a:rPr b="0" lang="en-US" sz="2400" spc="-1" strike="noStrike">
                <a:latin typeface="Arial"/>
                <a:ea typeface="Arial"/>
              </a:rPr>
              <a:t>250.52  GROUNDING ELECTRODES</a:t>
            </a:r>
            <a:endParaRPr b="0" lang="en-US" sz="2400" spc="-1" strike="noStrike">
              <a:latin typeface="Arial"/>
            </a:endParaRPr>
          </a:p>
          <a:p>
            <a:endParaRPr b="0" lang="en-US" sz="2400" spc="-1" strike="noStrike">
              <a:latin typeface="Arial"/>
            </a:endParaRPr>
          </a:p>
          <a:p>
            <a:pPr>
              <a:lnSpc>
                <a:spcPct val="100000"/>
              </a:lnSpc>
            </a:pPr>
            <a:r>
              <a:rPr b="0" lang="en-US" sz="2400" spc="-1" strike="noStrike">
                <a:latin typeface="Arial"/>
                <a:ea typeface="Arial"/>
              </a:rPr>
              <a:t>NEC </a:t>
            </a:r>
            <a:r>
              <a:rPr b="0" lang="en-US" sz="2400" spc="-1" strike="noStrike">
                <a:latin typeface="Arial"/>
                <a:ea typeface="Arial"/>
              </a:rPr>
              <a:t>§</a:t>
            </a:r>
            <a:r>
              <a:rPr b="0" lang="en-US" sz="2400" spc="-1" strike="noStrike">
                <a:latin typeface="Arial"/>
                <a:ea typeface="Arial"/>
              </a:rPr>
              <a:t>250.52 (A) (5)  “…  SHALL NOT BE LESS THAN 2.44 METERS (8FT)       IN LENGTH…”</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latin typeface="Arial"/>
                <a:ea typeface="Arial"/>
              </a:rPr>
              <a:t>NEC </a:t>
            </a:r>
            <a:r>
              <a:rPr b="0" lang="en-US" sz="2400" spc="-1" strike="noStrike">
                <a:latin typeface="Arial"/>
                <a:ea typeface="Arial"/>
              </a:rPr>
              <a:t>§</a:t>
            </a:r>
            <a:r>
              <a:rPr b="0" lang="en-US" sz="2400" spc="-1" strike="noStrike">
                <a:latin typeface="Arial"/>
                <a:ea typeface="Arial"/>
              </a:rPr>
              <a:t>250.52 (A) (5) (b) “ROD TYPE GROUNDING ELECTRODES …. SHALL    BE 15.87mm (5/8”) IN DIAMETER, UNLESS LISTED.</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611280" y="43560"/>
            <a:ext cx="9071640" cy="946440"/>
          </a:xfrm>
          <a:prstGeom prst="rect">
            <a:avLst/>
          </a:prstGeom>
          <a:noFill/>
          <a:ln>
            <a:noFill/>
          </a:ln>
        </p:spPr>
        <p:style>
          <a:lnRef idx="0"/>
          <a:fillRef idx="0"/>
          <a:effectRef idx="0"/>
          <a:fontRef idx="minor"/>
        </p:style>
      </p:sp>
      <p:sp>
        <p:nvSpPr>
          <p:cNvPr id="258" name="CustomShape 2"/>
          <p:cNvSpPr/>
          <p:nvPr/>
        </p:nvSpPr>
        <p:spPr>
          <a:xfrm>
            <a:off x="502920" y="1440000"/>
            <a:ext cx="9021960" cy="3497400"/>
          </a:xfrm>
          <a:prstGeom prst="rect">
            <a:avLst/>
          </a:prstGeom>
          <a:noFill/>
          <a:ln>
            <a:noFill/>
          </a:ln>
        </p:spPr>
        <p:style>
          <a:lnRef idx="0"/>
          <a:fillRef idx="0"/>
          <a:effectRef idx="0"/>
          <a:fontRef idx="minor"/>
        </p:style>
      </p:sp>
      <p:sp>
        <p:nvSpPr>
          <p:cNvPr id="259"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60"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61" name="TextShape 5"/>
          <p:cNvSpPr txBox="1"/>
          <p:nvPr/>
        </p:nvSpPr>
        <p:spPr>
          <a:xfrm>
            <a:off x="184680" y="2135520"/>
            <a:ext cx="9608040" cy="2469240"/>
          </a:xfrm>
          <a:prstGeom prst="rect">
            <a:avLst/>
          </a:prstGeom>
          <a:noFill/>
          <a:ln>
            <a:noFill/>
          </a:ln>
        </p:spPr>
        <p:txBody>
          <a:bodyPr lIns="90000" rIns="90000" tIns="45000" bIns="45000">
            <a:noAutofit/>
          </a:bodyPr>
          <a:p>
            <a:r>
              <a:rPr b="0" lang="en-US" sz="2400" spc="-1" strike="noStrike">
                <a:latin typeface="Arial"/>
                <a:ea typeface="Arial"/>
              </a:rPr>
              <a:t>NEC </a:t>
            </a:r>
            <a:r>
              <a:rPr b="0" lang="en-US" sz="2400" spc="-1" strike="noStrike">
                <a:latin typeface="Arial"/>
                <a:ea typeface="Arial"/>
              </a:rPr>
              <a:t>§</a:t>
            </a:r>
            <a:r>
              <a:rPr b="0" lang="en-US" sz="2400" spc="-1" strike="noStrike">
                <a:latin typeface="Arial"/>
                <a:ea typeface="Arial"/>
              </a:rPr>
              <a:t>250.53 (A) (2) “SUPPLEMENTAL ELECTRODE REQUIRED.  A SINGLE ROD, PIPE, OR PLATE ELECTRODE SHALL BE SUPPLEMENTED BY AN ADDITIONAL ELECTRODE.</a:t>
            </a:r>
            <a:endParaRPr b="0" lang="en-US" sz="2400" spc="-1" strike="noStrike">
              <a:latin typeface="Arial"/>
            </a:endParaRPr>
          </a:p>
          <a:p>
            <a:endParaRPr b="0" lang="en-US" sz="2400" spc="-1" strike="noStrike">
              <a:latin typeface="Arial"/>
            </a:endParaRPr>
          </a:p>
          <a:p>
            <a:r>
              <a:rPr b="0" i="1" lang="en-US" sz="2400" spc="-1" strike="noStrike">
                <a:latin typeface="Arial"/>
                <a:ea typeface="Arial"/>
              </a:rPr>
              <a:t>EXCEPTION:  If a single rod, pipe, or plate grounding electrode has a resistance to earth of </a:t>
            </a:r>
            <a:r>
              <a:rPr b="1" i="1" lang="en-US" sz="2400" spc="-1" strike="noStrike">
                <a:latin typeface="Arial"/>
                <a:ea typeface="Arial"/>
              </a:rPr>
              <a:t>25 </a:t>
            </a:r>
            <a:r>
              <a:rPr b="1" i="1" lang="en-US" sz="2400" spc="-1" strike="noStrike">
                <a:latin typeface="Arial"/>
                <a:ea typeface="Arial"/>
              </a:rPr>
              <a:t>Ω</a:t>
            </a:r>
            <a:r>
              <a:rPr b="0" i="1" lang="en-US" sz="2400" spc="-1" strike="noStrike">
                <a:latin typeface="Arial"/>
                <a:ea typeface="Arial"/>
              </a:rPr>
              <a:t>  or less, the supplemental electrode shall not be required.</a:t>
            </a:r>
            <a:endParaRPr b="0" lang="en-US" sz="2400" spc="-1" strike="noStrike">
              <a:latin typeface="Arial"/>
            </a:endParaRPr>
          </a:p>
        </p:txBody>
      </p:sp>
      <p:sp>
        <p:nvSpPr>
          <p:cNvPr id="262" name="TextShape 6"/>
          <p:cNvSpPr txBox="1"/>
          <p:nvPr/>
        </p:nvSpPr>
        <p:spPr>
          <a:xfrm>
            <a:off x="916920" y="1440720"/>
            <a:ext cx="8263080" cy="486720"/>
          </a:xfrm>
          <a:prstGeom prst="rect">
            <a:avLst/>
          </a:prstGeom>
          <a:noFill/>
          <a:ln>
            <a:noFill/>
          </a:ln>
        </p:spPr>
        <p:txBody>
          <a:bodyPr lIns="90000" rIns="90000" tIns="45000" bIns="45000">
            <a:noAutofit/>
          </a:bodyPr>
          <a:p>
            <a:pPr algn="ctr"/>
            <a:r>
              <a:rPr b="1" lang="en-US" sz="2800" spc="-1" strike="noStrike">
                <a:latin typeface="Arial"/>
              </a:rPr>
              <a:t>GROUNDING ELECTRODE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611280" y="43560"/>
            <a:ext cx="9071640" cy="946440"/>
          </a:xfrm>
          <a:prstGeom prst="rect">
            <a:avLst/>
          </a:prstGeom>
          <a:noFill/>
          <a:ln>
            <a:noFill/>
          </a:ln>
        </p:spPr>
        <p:style>
          <a:lnRef idx="0"/>
          <a:fillRef idx="0"/>
          <a:effectRef idx="0"/>
          <a:fontRef idx="minor"/>
        </p:style>
      </p:sp>
      <p:sp>
        <p:nvSpPr>
          <p:cNvPr id="264" name="CustomShape 2"/>
          <p:cNvSpPr/>
          <p:nvPr/>
        </p:nvSpPr>
        <p:spPr>
          <a:xfrm>
            <a:off x="502920" y="1440000"/>
            <a:ext cx="9021960" cy="3497400"/>
          </a:xfrm>
          <a:prstGeom prst="rect">
            <a:avLst/>
          </a:prstGeom>
          <a:noFill/>
          <a:ln>
            <a:noFill/>
          </a:ln>
        </p:spPr>
        <p:style>
          <a:lnRef idx="0"/>
          <a:fillRef idx="0"/>
          <a:effectRef idx="0"/>
          <a:fontRef idx="minor"/>
        </p:style>
      </p:sp>
      <p:sp>
        <p:nvSpPr>
          <p:cNvPr id="265"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66"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67" name="TextShape 5"/>
          <p:cNvSpPr txBox="1"/>
          <p:nvPr/>
        </p:nvSpPr>
        <p:spPr>
          <a:xfrm>
            <a:off x="963360" y="1185480"/>
            <a:ext cx="8191440" cy="486720"/>
          </a:xfrm>
          <a:prstGeom prst="rect">
            <a:avLst/>
          </a:prstGeom>
          <a:noFill/>
          <a:ln>
            <a:noFill/>
          </a:ln>
        </p:spPr>
        <p:txBody>
          <a:bodyPr lIns="90000" rIns="90000" tIns="45000" bIns="45000">
            <a:noAutofit/>
          </a:bodyPr>
          <a:p>
            <a:pPr algn="ctr"/>
            <a:r>
              <a:rPr b="1" lang="en-US" sz="2800" spc="-1" strike="noStrike">
                <a:latin typeface="Arial"/>
              </a:rPr>
              <a:t>Earth Resistivity</a:t>
            </a:r>
            <a:endParaRPr b="0" lang="en-US" sz="2800" spc="-1" strike="noStrike">
              <a:latin typeface="Arial"/>
            </a:endParaRPr>
          </a:p>
        </p:txBody>
      </p:sp>
      <p:pic>
        <p:nvPicPr>
          <p:cNvPr id="268" name="" descr=""/>
          <p:cNvPicPr/>
          <p:nvPr/>
        </p:nvPicPr>
        <p:blipFill>
          <a:blip r:embed="rId1"/>
          <a:stretch/>
        </p:blipFill>
        <p:spPr>
          <a:xfrm>
            <a:off x="2460600" y="1705680"/>
            <a:ext cx="4714560" cy="387972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611280" y="43560"/>
            <a:ext cx="9071640" cy="946440"/>
          </a:xfrm>
          <a:prstGeom prst="rect">
            <a:avLst/>
          </a:prstGeom>
          <a:noFill/>
          <a:ln>
            <a:noFill/>
          </a:ln>
        </p:spPr>
        <p:style>
          <a:lnRef idx="0"/>
          <a:fillRef idx="0"/>
          <a:effectRef idx="0"/>
          <a:fontRef idx="minor"/>
        </p:style>
      </p:sp>
      <p:sp>
        <p:nvSpPr>
          <p:cNvPr id="270" name="CustomShape 2"/>
          <p:cNvSpPr/>
          <p:nvPr/>
        </p:nvSpPr>
        <p:spPr>
          <a:xfrm>
            <a:off x="502920" y="1440000"/>
            <a:ext cx="9021960" cy="3497400"/>
          </a:xfrm>
          <a:prstGeom prst="rect">
            <a:avLst/>
          </a:prstGeom>
          <a:noFill/>
          <a:ln>
            <a:noFill/>
          </a:ln>
        </p:spPr>
        <p:style>
          <a:lnRef idx="0"/>
          <a:fillRef idx="0"/>
          <a:effectRef idx="0"/>
          <a:fontRef idx="minor"/>
        </p:style>
      </p:sp>
      <p:sp>
        <p:nvSpPr>
          <p:cNvPr id="271"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72"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73" name="TextShape 5"/>
          <p:cNvSpPr txBox="1"/>
          <p:nvPr/>
        </p:nvSpPr>
        <p:spPr>
          <a:xfrm>
            <a:off x="952560" y="1231920"/>
            <a:ext cx="8191440" cy="486720"/>
          </a:xfrm>
          <a:prstGeom prst="rect">
            <a:avLst/>
          </a:prstGeom>
          <a:noFill/>
          <a:ln>
            <a:noFill/>
          </a:ln>
        </p:spPr>
        <p:txBody>
          <a:bodyPr lIns="90000" rIns="90000" tIns="45000" bIns="45000">
            <a:noAutofit/>
          </a:bodyPr>
          <a:p>
            <a:pPr algn="ctr"/>
            <a:r>
              <a:rPr b="0" lang="en-US" sz="2800" spc="-1" strike="noStrike">
                <a:latin typeface="Arial"/>
              </a:rPr>
              <a:t>Earth Resistivity Factors</a:t>
            </a:r>
            <a:endParaRPr b="0" lang="en-US" sz="2800" spc="-1" strike="noStrike">
              <a:latin typeface="Arial"/>
            </a:endParaRPr>
          </a:p>
        </p:txBody>
      </p:sp>
      <p:sp>
        <p:nvSpPr>
          <p:cNvPr id="274" name="TextShape 6"/>
          <p:cNvSpPr txBox="1"/>
          <p:nvPr/>
        </p:nvSpPr>
        <p:spPr>
          <a:xfrm>
            <a:off x="177840" y="1854360"/>
            <a:ext cx="9740880" cy="258732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0" lang="en-US" sz="2400" spc="-1" strike="noStrike">
                <a:latin typeface="Arial"/>
              </a:rPr>
              <a:t>Earth resistivity is determined by:</a:t>
            </a:r>
            <a:endParaRPr b="0" lang="en-US" sz="2400" spc="-1" strike="noStrike">
              <a:latin typeface="Arial"/>
            </a:endParaRPr>
          </a:p>
          <a:p>
            <a:pPr lvl="1" marL="432000" indent="-216000">
              <a:buSzPct val="147416"/>
              <a:buBlip>
                <a:blip r:embed="rId1"/>
              </a:buBlip>
            </a:pPr>
            <a:endParaRPr b="0" lang="en-US" sz="2400" spc="-1" strike="noStrike">
              <a:latin typeface="Arial"/>
            </a:endParaRPr>
          </a:p>
          <a:p>
            <a:pPr lvl="1" marL="432000" indent="-216000">
              <a:buSzPct val="100000"/>
              <a:buBlip>
                <a:blip r:embed="rId2"/>
              </a:buBlip>
            </a:pPr>
            <a:r>
              <a:rPr b="0" lang="en-US" sz="2400" spc="-1" strike="noStrike">
                <a:latin typeface="Arial"/>
              </a:rPr>
              <a:t>Contact resistances of the grounding conductor to the electrode</a:t>
            </a:r>
            <a:endParaRPr b="0" lang="en-US" sz="2400" spc="-1" strike="noStrike">
              <a:latin typeface="Arial"/>
            </a:endParaRPr>
          </a:p>
          <a:p>
            <a:pPr lvl="1" marL="432000" indent="-216000">
              <a:buSzPct val="147416"/>
              <a:buBlip>
                <a:blip r:embed="rId3"/>
              </a:buBlip>
            </a:pPr>
            <a:endParaRPr b="0" lang="en-US" sz="2400" spc="-1" strike="noStrike">
              <a:latin typeface="Arial"/>
            </a:endParaRPr>
          </a:p>
          <a:p>
            <a:pPr lvl="1" marL="432000" indent="-216000">
              <a:buSzPct val="100000"/>
              <a:buBlip>
                <a:blip r:embed="rId4"/>
              </a:buBlip>
            </a:pPr>
            <a:r>
              <a:rPr b="0" lang="en-US" sz="2400" spc="-1" strike="noStrike">
                <a:latin typeface="Arial"/>
              </a:rPr>
              <a:t>Type of grounding electrode</a:t>
            </a:r>
            <a:endParaRPr b="0" lang="en-US" sz="2400" spc="-1" strike="noStrike">
              <a:latin typeface="Arial"/>
            </a:endParaRPr>
          </a:p>
          <a:p>
            <a:pPr lvl="1" marL="432000" indent="-216000">
              <a:buSzPct val="147416"/>
              <a:buBlip>
                <a:blip r:embed="rId5"/>
              </a:buBlip>
            </a:pPr>
            <a:endParaRPr b="0" lang="en-US" sz="2400" spc="-1" strike="noStrike">
              <a:latin typeface="Arial"/>
            </a:endParaRPr>
          </a:p>
          <a:p>
            <a:pPr lvl="1" marL="432000" indent="-216000">
              <a:buSzPct val="100000"/>
              <a:buBlip>
                <a:blip r:embed="rId6"/>
              </a:buBlip>
            </a:pPr>
            <a:r>
              <a:rPr b="0" lang="en-US" sz="2400" spc="-1" strike="noStrike">
                <a:latin typeface="Arial"/>
              </a:rPr>
              <a:t>Number of grounding electrodes</a:t>
            </a:r>
            <a:endParaRPr b="0" lang="en-US" sz="2400" spc="-1" strike="noStrike">
              <a:latin typeface="Arial"/>
            </a:endParaRPr>
          </a:p>
          <a:p>
            <a:pPr lvl="1" marL="432000" indent="-216000">
              <a:buSzPct val="147416"/>
              <a:buBlip>
                <a:blip r:embed="rId7"/>
              </a:buBlip>
            </a:pPr>
            <a:endParaRPr b="0" lang="en-US" sz="2400" spc="-1" strike="noStrike">
              <a:latin typeface="Arial"/>
            </a:endParaRPr>
          </a:p>
          <a:p>
            <a:pPr lvl="1" marL="432000" indent="-216000">
              <a:buSzPct val="100000"/>
              <a:buBlip>
                <a:blip r:embed="rId8"/>
              </a:buBlip>
            </a:pPr>
            <a:r>
              <a:rPr b="0" lang="en-US" sz="2400" spc="-1" strike="noStrike">
                <a:latin typeface="Arial"/>
              </a:rPr>
              <a:t>Soil resistivity ( salt, mineral, and moisture content )</a:t>
            </a:r>
            <a:endParaRPr b="0" lang="en-US" sz="2400" spc="-1" strike="noStrike">
              <a:latin typeface="Arial"/>
            </a:endParaRPr>
          </a:p>
          <a:p>
            <a:pPr lvl="1" marL="432000" indent="-216000">
              <a:buSzPct val="100000"/>
              <a:buBlip>
                <a:blip r:embed="rId9"/>
              </a:buBlip>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611280" y="43560"/>
            <a:ext cx="9071640" cy="946440"/>
          </a:xfrm>
          <a:prstGeom prst="rect">
            <a:avLst/>
          </a:prstGeom>
          <a:noFill/>
          <a:ln>
            <a:noFill/>
          </a:ln>
        </p:spPr>
        <p:style>
          <a:lnRef idx="0"/>
          <a:fillRef idx="0"/>
          <a:effectRef idx="0"/>
          <a:fontRef idx="minor"/>
        </p:style>
      </p:sp>
      <p:sp>
        <p:nvSpPr>
          <p:cNvPr id="276" name="CustomShape 2"/>
          <p:cNvSpPr/>
          <p:nvPr/>
        </p:nvSpPr>
        <p:spPr>
          <a:xfrm>
            <a:off x="502920" y="1440000"/>
            <a:ext cx="9021960" cy="3497400"/>
          </a:xfrm>
          <a:prstGeom prst="rect">
            <a:avLst/>
          </a:prstGeom>
          <a:noFill/>
          <a:ln>
            <a:noFill/>
          </a:ln>
        </p:spPr>
        <p:style>
          <a:lnRef idx="0"/>
          <a:fillRef idx="0"/>
          <a:effectRef idx="0"/>
          <a:fontRef idx="minor"/>
        </p:style>
      </p:sp>
      <p:sp>
        <p:nvSpPr>
          <p:cNvPr id="277"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78"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79" name="TextShape 5"/>
          <p:cNvSpPr txBox="1"/>
          <p:nvPr/>
        </p:nvSpPr>
        <p:spPr>
          <a:xfrm>
            <a:off x="952560" y="1231920"/>
            <a:ext cx="8191440" cy="486720"/>
          </a:xfrm>
          <a:prstGeom prst="rect">
            <a:avLst/>
          </a:prstGeom>
          <a:noFill/>
          <a:ln>
            <a:noFill/>
          </a:ln>
        </p:spPr>
        <p:txBody>
          <a:bodyPr lIns="90000" rIns="90000" tIns="45000" bIns="45000">
            <a:noAutofit/>
          </a:bodyPr>
          <a:p>
            <a:pPr algn="ctr"/>
            <a:r>
              <a:rPr b="0" lang="en-US" sz="2800" spc="-1" strike="noStrike">
                <a:latin typeface="Arial"/>
              </a:rPr>
              <a:t>Why Measure Earth Resistivity?</a:t>
            </a:r>
            <a:endParaRPr b="0" lang="en-US" sz="2800" spc="-1" strike="noStrike">
              <a:latin typeface="Arial"/>
            </a:endParaRPr>
          </a:p>
        </p:txBody>
      </p:sp>
      <p:sp>
        <p:nvSpPr>
          <p:cNvPr id="280" name="TextShape 6"/>
          <p:cNvSpPr txBox="1"/>
          <p:nvPr/>
        </p:nvSpPr>
        <p:spPr>
          <a:xfrm>
            <a:off x="685800" y="1854000"/>
            <a:ext cx="8559720" cy="144972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0" lang="en-US" sz="2400" spc="-1" strike="noStrike">
                <a:latin typeface="Arial"/>
              </a:rPr>
              <a:t>Earth resistivity is used to estimate:</a:t>
            </a:r>
            <a:endParaRPr b="0" lang="en-US" sz="2400" spc="-1" strike="noStrike">
              <a:latin typeface="Arial"/>
            </a:endParaRPr>
          </a:p>
          <a:p>
            <a:pPr marL="216000" indent="-216000">
              <a:buClr>
                <a:srgbClr val="000000"/>
              </a:buClr>
              <a:buSzPct val="45000"/>
              <a:buFont typeface="Wingdings" charset="2"/>
              <a:buChar char=""/>
            </a:pPr>
            <a:endParaRPr b="0" lang="en-US" sz="2400" spc="-1" strike="noStrike">
              <a:latin typeface="Arial"/>
            </a:endParaRPr>
          </a:p>
          <a:p>
            <a:pPr lvl="1" marL="432000" indent="-216000">
              <a:buSzPct val="100000"/>
              <a:buBlip>
                <a:blip r:embed="rId1"/>
              </a:buBlip>
            </a:pPr>
            <a:r>
              <a:rPr b="0" lang="en-US" sz="2400" spc="-1" strike="noStrike">
                <a:latin typeface="Arial"/>
              </a:rPr>
              <a:t>Ground impedance of a grounding system</a:t>
            </a:r>
            <a:endParaRPr b="0" lang="en-US" sz="2400" spc="-1" strike="noStrike">
              <a:latin typeface="Arial"/>
            </a:endParaRPr>
          </a:p>
          <a:p>
            <a:pPr lvl="1" marL="432000" indent="-216000">
              <a:buSzPct val="147416"/>
              <a:buBlip>
                <a:blip r:embed="rId2"/>
              </a:buBlip>
            </a:pPr>
            <a:endParaRPr b="0" lang="en-US" sz="2400" spc="-1" strike="noStrike">
              <a:latin typeface="Arial"/>
            </a:endParaRPr>
          </a:p>
          <a:p>
            <a:pPr lvl="1" marL="432000" indent="-216000">
              <a:buSzPct val="100000"/>
              <a:buBlip>
                <a:blip r:embed="rId3"/>
              </a:buBlip>
            </a:pPr>
            <a:r>
              <a:rPr b="0" lang="en-US" sz="2400" spc="-1" strike="noStrike">
                <a:latin typeface="Arial"/>
              </a:rPr>
              <a:t>Earth potential gradients to estimate step &amp; touch voltages</a:t>
            </a:r>
            <a:endParaRPr b="0" lang="en-US" sz="2400" spc="-1" strike="noStrike">
              <a:latin typeface="Arial"/>
            </a:endParaRPr>
          </a:p>
        </p:txBody>
      </p:sp>
      <p:pic>
        <p:nvPicPr>
          <p:cNvPr id="281" name="" descr=""/>
          <p:cNvPicPr/>
          <p:nvPr/>
        </p:nvPicPr>
        <p:blipFill>
          <a:blip r:embed="rId4"/>
          <a:stretch/>
        </p:blipFill>
        <p:spPr>
          <a:xfrm>
            <a:off x="1086840" y="3441600"/>
            <a:ext cx="3564720" cy="2192040"/>
          </a:xfrm>
          <a:prstGeom prst="rect">
            <a:avLst/>
          </a:prstGeom>
          <a:ln>
            <a:noFill/>
          </a:ln>
        </p:spPr>
      </p:pic>
      <p:pic>
        <p:nvPicPr>
          <p:cNvPr id="282" name="" descr=""/>
          <p:cNvPicPr/>
          <p:nvPr/>
        </p:nvPicPr>
        <p:blipFill>
          <a:blip r:embed="rId5"/>
          <a:stretch/>
        </p:blipFill>
        <p:spPr>
          <a:xfrm>
            <a:off x="4000320" y="3317040"/>
            <a:ext cx="4242240" cy="228744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611280" y="43560"/>
            <a:ext cx="9071640" cy="946440"/>
          </a:xfrm>
          <a:prstGeom prst="rect">
            <a:avLst/>
          </a:prstGeom>
          <a:noFill/>
          <a:ln>
            <a:noFill/>
          </a:ln>
        </p:spPr>
        <p:style>
          <a:lnRef idx="0"/>
          <a:fillRef idx="0"/>
          <a:effectRef idx="0"/>
          <a:fontRef idx="minor"/>
        </p:style>
      </p:sp>
      <p:sp>
        <p:nvSpPr>
          <p:cNvPr id="284" name="CustomShape 2"/>
          <p:cNvSpPr/>
          <p:nvPr/>
        </p:nvSpPr>
        <p:spPr>
          <a:xfrm>
            <a:off x="502920" y="1440000"/>
            <a:ext cx="9021960" cy="3497400"/>
          </a:xfrm>
          <a:prstGeom prst="rect">
            <a:avLst/>
          </a:prstGeom>
          <a:noFill/>
          <a:ln>
            <a:noFill/>
          </a:ln>
        </p:spPr>
        <p:style>
          <a:lnRef idx="0"/>
          <a:fillRef idx="0"/>
          <a:effectRef idx="0"/>
          <a:fontRef idx="minor"/>
        </p:style>
      </p:sp>
      <p:sp>
        <p:nvSpPr>
          <p:cNvPr id="285"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86"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87" name="TextShape 5"/>
          <p:cNvSpPr txBox="1"/>
          <p:nvPr/>
        </p:nvSpPr>
        <p:spPr>
          <a:xfrm>
            <a:off x="952560" y="1231920"/>
            <a:ext cx="8191440" cy="486720"/>
          </a:xfrm>
          <a:prstGeom prst="rect">
            <a:avLst/>
          </a:prstGeom>
          <a:noFill/>
          <a:ln>
            <a:noFill/>
          </a:ln>
        </p:spPr>
        <p:txBody>
          <a:bodyPr lIns="90000" rIns="90000" tIns="45000" bIns="45000">
            <a:noAutofit/>
          </a:bodyPr>
          <a:p>
            <a:pPr algn="ctr"/>
            <a:r>
              <a:rPr b="0" lang="en-US" sz="2800" spc="-1" strike="noStrike">
                <a:latin typeface="Arial"/>
              </a:rPr>
              <a:t>Measuring Earth Resistivity</a:t>
            </a:r>
            <a:endParaRPr b="0" lang="en-US" sz="2800" spc="-1" strike="noStrike">
              <a:latin typeface="Arial"/>
            </a:endParaRPr>
          </a:p>
        </p:txBody>
      </p:sp>
      <p:sp>
        <p:nvSpPr>
          <p:cNvPr id="288" name="TextShape 6"/>
          <p:cNvSpPr txBox="1"/>
          <p:nvPr/>
        </p:nvSpPr>
        <p:spPr>
          <a:xfrm>
            <a:off x="177840" y="1854720"/>
            <a:ext cx="9740880" cy="355032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0" lang="en-US" sz="2400" spc="-1" strike="noStrike">
                <a:latin typeface="Arial"/>
              </a:rPr>
              <a:t>Several commercial test instruments available</a:t>
            </a:r>
            <a:endParaRPr b="0" lang="en-US" sz="2400" spc="-1" strike="noStrike">
              <a:latin typeface="Arial"/>
            </a:endParaRPr>
          </a:p>
          <a:p>
            <a:pPr marL="216000" indent="-216000">
              <a:buClr>
                <a:srgbClr val="000000"/>
              </a:buClr>
              <a:buSzPct val="45000"/>
              <a:buFont typeface="Wingdings" charset="2"/>
              <a:buChar char=""/>
            </a:pPr>
            <a:endParaRPr b="0" lang="en-US" sz="2400" spc="-1" strike="noStrike">
              <a:latin typeface="Arial"/>
            </a:endParaRPr>
          </a:p>
          <a:p>
            <a:pPr marL="216000" indent="-216000">
              <a:buClr>
                <a:srgbClr val="000000"/>
              </a:buClr>
              <a:buSzPct val="45000"/>
              <a:buFont typeface="Wingdings" charset="2"/>
              <a:buChar char=""/>
            </a:pPr>
            <a:r>
              <a:rPr b="1" i="1" lang="en-US" sz="2400" spc="-1" strike="noStrike">
                <a:latin typeface="Arial"/>
              </a:rPr>
              <a:t>CANNOT USE AN OHMMETER</a:t>
            </a:r>
            <a:endParaRPr b="0" lang="en-US" sz="2400" spc="-1" strike="noStrike">
              <a:latin typeface="Arial"/>
            </a:endParaRPr>
          </a:p>
          <a:p>
            <a:pPr marL="216000" indent="-216000">
              <a:buClr>
                <a:srgbClr val="000000"/>
              </a:buClr>
              <a:buSzPct val="45000"/>
              <a:buFont typeface="Wingdings" charset="2"/>
              <a:buChar char=""/>
            </a:pPr>
            <a:endParaRPr b="0" lang="en-US" sz="2400" spc="-1" strike="noStrike">
              <a:latin typeface="Arial"/>
            </a:endParaRPr>
          </a:p>
          <a:p>
            <a:pPr marL="216000" indent="-216000">
              <a:buClr>
                <a:srgbClr val="000000"/>
              </a:buClr>
              <a:buSzPct val="45000"/>
              <a:buFont typeface="Wingdings" charset="2"/>
              <a:buChar char=""/>
            </a:pPr>
            <a:r>
              <a:rPr b="0" lang="en-US" sz="2400" spc="-1" strike="noStrike">
                <a:latin typeface="Arial"/>
              </a:rPr>
              <a:t>Measurements:</a:t>
            </a:r>
            <a:endParaRPr b="0" lang="en-US" sz="2400" spc="-1" strike="noStrike">
              <a:latin typeface="Arial"/>
            </a:endParaRPr>
          </a:p>
          <a:p>
            <a:pPr lvl="1" marL="432000" indent="-216000">
              <a:buClr>
                <a:srgbClr val="000000"/>
              </a:buClr>
              <a:buSzPct val="45000"/>
              <a:buFont typeface="Wingdings 3" charset="2"/>
              <a:buChar char=""/>
            </a:pPr>
            <a:r>
              <a:rPr b="0" lang="en-US" sz="2400" spc="-1" strike="noStrike">
                <a:latin typeface="Arial"/>
              </a:rPr>
              <a:t>Three-pole, Fall of Potential Method</a:t>
            </a:r>
            <a:endParaRPr b="0" lang="en-US" sz="2400" spc="-1" strike="noStrike">
              <a:latin typeface="Arial"/>
            </a:endParaRPr>
          </a:p>
          <a:p>
            <a:pPr lvl="2" marL="648000" indent="-216000">
              <a:buClr>
                <a:srgbClr val="000000"/>
              </a:buClr>
              <a:buSzPct val="45000"/>
              <a:buFont typeface="Wingdings" charset="2"/>
              <a:buChar char=""/>
            </a:pPr>
            <a:r>
              <a:rPr b="0" lang="en-US" sz="2000" spc="-1" strike="noStrike">
                <a:latin typeface="Arial"/>
              </a:rPr>
              <a:t>Not Recommended – requires disconnecting grounding conductor </a:t>
            </a:r>
            <a:endParaRPr b="0" lang="en-US" sz="2000" spc="-1" strike="noStrike">
              <a:latin typeface="Arial"/>
            </a:endParaRPr>
          </a:p>
          <a:p>
            <a:pPr lvl="1" marL="432000" indent="-216000">
              <a:buSzPct val="147416"/>
              <a:buBlip>
                <a:blip r:embed="rId1"/>
              </a:buBlip>
            </a:pPr>
            <a:endParaRPr b="0" lang="en-US" sz="2000" spc="-1" strike="noStrike">
              <a:latin typeface="Arial"/>
            </a:endParaRPr>
          </a:p>
          <a:p>
            <a:pPr lvl="1" marL="432000" indent="-216000">
              <a:buSzPct val="100000"/>
              <a:buBlip>
                <a:blip r:embed="rId2"/>
              </a:buBlip>
            </a:pPr>
            <a:r>
              <a:rPr b="0" lang="en-US" sz="2400" spc="-1" strike="noStrike">
                <a:latin typeface="Arial"/>
              </a:rPr>
              <a:t>Four-pole Wenner Array</a:t>
            </a:r>
            <a:endParaRPr b="0" lang="en-US" sz="2400" spc="-1" strike="noStrike">
              <a:latin typeface="Arial"/>
            </a:endParaRPr>
          </a:p>
          <a:p>
            <a:pPr lvl="2" marL="648000" indent="-216000">
              <a:buClr>
                <a:srgbClr val="000000"/>
              </a:buClr>
              <a:buSzPct val="45000"/>
              <a:buFont typeface="Wingdings" charset="2"/>
              <a:buChar char=""/>
            </a:pPr>
            <a:r>
              <a:rPr b="0" lang="en-US" sz="2400" spc="-1" strike="noStrike">
                <a:latin typeface="Arial"/>
              </a:rPr>
              <a:t>Simplest method</a:t>
            </a:r>
            <a:endParaRPr b="0" lang="en-US" sz="2400" spc="-1" strike="noStrike">
              <a:latin typeface="Arial"/>
            </a:endParaRPr>
          </a:p>
          <a:p>
            <a:pPr lvl="1" marL="432000" indent="-216000">
              <a:buSzPct val="147416"/>
              <a:buBlip>
                <a:blip r:embed="rId3"/>
              </a:buBlip>
            </a:pPr>
            <a:endParaRPr b="0" lang="en-US" sz="2400" spc="-1" strike="noStrike">
              <a:latin typeface="Arial"/>
            </a:endParaRPr>
          </a:p>
          <a:p>
            <a:pPr lvl="1" marL="432000" indent="-216000">
              <a:buSzPct val="100000"/>
              <a:buBlip>
                <a:blip r:embed="rId4"/>
              </a:buBlip>
            </a:pPr>
            <a:r>
              <a:rPr b="0" lang="en-US" sz="2400" spc="-1" strike="noStrike">
                <a:latin typeface="Arial"/>
              </a:rPr>
              <a:t>Four-pole Schlumberger Array</a:t>
            </a:r>
            <a:r>
              <a:rPr b="0" lang="en-US" sz="2400" spc="-1" strike="noStrike">
                <a:latin typeface="Arial"/>
              </a:rPr>
              <a:t>	</a:t>
            </a:r>
            <a:endParaRPr b="0" lang="en-US" sz="2400" spc="-1" strike="noStrike">
              <a:latin typeface="Arial"/>
            </a:endParaRPr>
          </a:p>
          <a:p>
            <a:pPr lvl="2" marL="648000" indent="-216000">
              <a:buClr>
                <a:srgbClr val="000000"/>
              </a:buClr>
              <a:buSzPct val="45000"/>
              <a:buFont typeface="Wingdings" charset="2"/>
              <a:buChar char=""/>
            </a:pPr>
            <a:r>
              <a:rPr b="0" lang="en-US" sz="2400" spc="-1" strike="noStrike">
                <a:latin typeface="Arial"/>
              </a:rPr>
              <a:t>Most effective method</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611280" y="43560"/>
            <a:ext cx="9071640" cy="946440"/>
          </a:xfrm>
          <a:prstGeom prst="rect">
            <a:avLst/>
          </a:prstGeom>
          <a:noFill/>
          <a:ln>
            <a:noFill/>
          </a:ln>
        </p:spPr>
        <p:style>
          <a:lnRef idx="0"/>
          <a:fillRef idx="0"/>
          <a:effectRef idx="0"/>
          <a:fontRef idx="minor"/>
        </p:style>
      </p:sp>
      <p:sp>
        <p:nvSpPr>
          <p:cNvPr id="290" name="CustomShape 2"/>
          <p:cNvSpPr/>
          <p:nvPr/>
        </p:nvSpPr>
        <p:spPr>
          <a:xfrm>
            <a:off x="502920" y="1440000"/>
            <a:ext cx="9021960" cy="3497400"/>
          </a:xfrm>
          <a:prstGeom prst="rect">
            <a:avLst/>
          </a:prstGeom>
          <a:noFill/>
          <a:ln>
            <a:noFill/>
          </a:ln>
        </p:spPr>
        <p:style>
          <a:lnRef idx="0"/>
          <a:fillRef idx="0"/>
          <a:effectRef idx="0"/>
          <a:fontRef idx="minor"/>
        </p:style>
      </p:sp>
      <p:sp>
        <p:nvSpPr>
          <p:cNvPr id="291"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92"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pic>
        <p:nvPicPr>
          <p:cNvPr id="293" name="" descr=""/>
          <p:cNvPicPr/>
          <p:nvPr/>
        </p:nvPicPr>
        <p:blipFill>
          <a:blip r:embed="rId1"/>
          <a:stretch/>
        </p:blipFill>
        <p:spPr>
          <a:xfrm>
            <a:off x="559080" y="1526040"/>
            <a:ext cx="4114440" cy="3018960"/>
          </a:xfrm>
          <a:prstGeom prst="rect">
            <a:avLst/>
          </a:prstGeom>
          <a:ln>
            <a:noFill/>
          </a:ln>
        </p:spPr>
      </p:pic>
      <p:pic>
        <p:nvPicPr>
          <p:cNvPr id="294" name="" descr=""/>
          <p:cNvPicPr/>
          <p:nvPr/>
        </p:nvPicPr>
        <p:blipFill>
          <a:blip r:embed="rId2"/>
          <a:stretch/>
        </p:blipFill>
        <p:spPr>
          <a:xfrm>
            <a:off x="5512680" y="1502640"/>
            <a:ext cx="4095360" cy="304776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611280" y="43560"/>
            <a:ext cx="9071640" cy="946440"/>
          </a:xfrm>
          <a:prstGeom prst="rect">
            <a:avLst/>
          </a:prstGeom>
          <a:noFill/>
          <a:ln>
            <a:noFill/>
          </a:ln>
        </p:spPr>
        <p:style>
          <a:lnRef idx="0"/>
          <a:fillRef idx="0"/>
          <a:effectRef idx="0"/>
          <a:fontRef idx="minor"/>
        </p:style>
      </p:sp>
      <p:sp>
        <p:nvSpPr>
          <p:cNvPr id="296" name="CustomShape 2"/>
          <p:cNvSpPr/>
          <p:nvPr/>
        </p:nvSpPr>
        <p:spPr>
          <a:xfrm>
            <a:off x="502920" y="1440000"/>
            <a:ext cx="9021960" cy="3497400"/>
          </a:xfrm>
          <a:prstGeom prst="rect">
            <a:avLst/>
          </a:prstGeom>
          <a:noFill/>
          <a:ln>
            <a:noFill/>
          </a:ln>
        </p:spPr>
        <p:style>
          <a:lnRef idx="0"/>
          <a:fillRef idx="0"/>
          <a:effectRef idx="0"/>
          <a:fontRef idx="minor"/>
        </p:style>
      </p:sp>
      <p:sp>
        <p:nvSpPr>
          <p:cNvPr id="297"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298"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299" name="TextShape 5"/>
          <p:cNvSpPr txBox="1"/>
          <p:nvPr/>
        </p:nvSpPr>
        <p:spPr>
          <a:xfrm>
            <a:off x="326160" y="1391400"/>
            <a:ext cx="9419040" cy="333720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0" lang="en-US" sz="1800" spc="-1" strike="noStrike">
                <a:latin typeface="Arial"/>
                <a:hlinkClick r:id="rId1"/>
              </a:rPr>
              <a:t>https://www.nfpa.org/NEC/About-the-NEC/Grounding-and-bonding</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buClr>
                <a:srgbClr val="000000"/>
              </a:buClr>
              <a:buSzPct val="45000"/>
              <a:buFont typeface="Wingdings" charset="2"/>
              <a:buChar char=""/>
            </a:pPr>
            <a:r>
              <a:rPr b="0" lang="en-US" sz="1800" spc="-1" strike="noStrike">
                <a:latin typeface="Arial"/>
              </a:rPr>
              <a:t>National Weather Service, Engineering Handbook No. 3 – Facilities, Chapter 11a – Lightning Protection  </a:t>
            </a:r>
            <a:r>
              <a:rPr b="0" lang="en-US" sz="1800" spc="-1" strike="noStrike">
                <a:latin typeface="Arial"/>
                <a:hlinkClick r:id="rId2"/>
              </a:rPr>
              <a:t>https://w1yca.org/tech.html</a:t>
            </a:r>
            <a:r>
              <a:rPr b="0" lang="en-US" sz="1800" spc="-1" strike="noStrike">
                <a:latin typeface="Arial"/>
              </a:rPr>
              <a:t>  under the GROUNDING &amp; BOUNDING category</a:t>
            </a:r>
            <a:endParaRPr b="0" lang="en-US" sz="1800" spc="-1" strike="noStrike">
              <a:latin typeface="Arial"/>
            </a:endParaRPr>
          </a:p>
          <a:p>
            <a:pPr marL="216000" indent="-216000">
              <a:buClr>
                <a:srgbClr val="000000"/>
              </a:buClr>
              <a:buSzPct val="45000"/>
              <a:buFont typeface="Wingdings" charset="2"/>
              <a:buChar char=""/>
            </a:pPr>
            <a:endParaRPr b="0" lang="en-US" sz="1800" spc="-1" strike="noStrike">
              <a:latin typeface="Arial"/>
            </a:endParaRPr>
          </a:p>
          <a:p>
            <a:pPr marL="216000" indent="-216000">
              <a:lnSpc>
                <a:spcPct val="100000"/>
              </a:lnSpc>
              <a:buClr>
                <a:srgbClr val="000000"/>
              </a:buClr>
              <a:buSzPct val="45000"/>
              <a:buFont typeface="Wingdings" charset="2"/>
              <a:buChar char=""/>
            </a:pPr>
            <a:r>
              <a:rPr b="0" lang="en-US" sz="1800" spc="-1" strike="noStrike">
                <a:latin typeface="Arial"/>
              </a:rPr>
              <a:t>National Electric Safety Code: </a:t>
            </a:r>
            <a:r>
              <a:rPr b="0" lang="en-US" sz="1800" spc="-1" strike="noStrike">
                <a:latin typeface="Arial"/>
                <a:ea typeface="Arial"/>
              </a:rPr>
              <a:t>§100, </a:t>
            </a:r>
            <a:r>
              <a:rPr b="0" lang="en-US" sz="1800" spc="-1" strike="noStrike">
                <a:latin typeface="Arial"/>
                <a:ea typeface="Arial"/>
              </a:rPr>
              <a:t>§200, &amp;250, &amp; </a:t>
            </a:r>
            <a:r>
              <a:rPr b="0" lang="en-US" sz="1800" spc="-1" strike="noStrike">
                <a:latin typeface="Arial"/>
                <a:ea typeface="Arial"/>
              </a:rPr>
              <a:t>§800</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611280" y="43560"/>
            <a:ext cx="9071640" cy="946440"/>
          </a:xfrm>
          <a:prstGeom prst="rect">
            <a:avLst/>
          </a:prstGeom>
          <a:noFill/>
          <a:ln>
            <a:noFill/>
          </a:ln>
        </p:spPr>
        <p:style>
          <a:lnRef idx="0"/>
          <a:fillRef idx="0"/>
          <a:effectRef idx="0"/>
          <a:fontRef idx="minor"/>
        </p:style>
      </p:sp>
      <p:sp>
        <p:nvSpPr>
          <p:cNvPr id="301" name="CustomShape 2"/>
          <p:cNvSpPr/>
          <p:nvPr/>
        </p:nvSpPr>
        <p:spPr>
          <a:xfrm>
            <a:off x="502920" y="1440000"/>
            <a:ext cx="9021960" cy="3497400"/>
          </a:xfrm>
          <a:prstGeom prst="rect">
            <a:avLst/>
          </a:prstGeom>
          <a:noFill/>
          <a:ln>
            <a:noFill/>
          </a:ln>
        </p:spPr>
        <p:style>
          <a:lnRef idx="0"/>
          <a:fillRef idx="0"/>
          <a:effectRef idx="0"/>
          <a:fontRef idx="minor"/>
        </p:style>
      </p:sp>
      <p:sp>
        <p:nvSpPr>
          <p:cNvPr id="302"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303"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304" name="TextShape 5"/>
          <p:cNvSpPr txBox="1"/>
          <p:nvPr/>
        </p:nvSpPr>
        <p:spPr>
          <a:xfrm>
            <a:off x="963360" y="1185480"/>
            <a:ext cx="8191440" cy="486720"/>
          </a:xfrm>
          <a:prstGeom prst="rect">
            <a:avLst/>
          </a:prstGeom>
          <a:noFill/>
          <a:ln>
            <a:noFill/>
          </a:ln>
        </p:spPr>
        <p:txBody>
          <a:bodyPr lIns="90000" rIns="90000" tIns="45000" bIns="45000">
            <a:noAutofit/>
          </a:bodyPr>
          <a:p>
            <a:pPr algn="ctr"/>
            <a:r>
              <a:rPr b="1" lang="en-US" sz="2800" spc="-1" strike="noStrike">
                <a:latin typeface="Arial"/>
              </a:rPr>
              <a:t>Earth Conductivity</a:t>
            </a:r>
            <a:endParaRPr b="0" lang="en-US" sz="2800" spc="-1" strike="noStrike">
              <a:latin typeface="Arial"/>
            </a:endParaRPr>
          </a:p>
        </p:txBody>
      </p:sp>
      <p:pic>
        <p:nvPicPr>
          <p:cNvPr id="305" name="" descr=""/>
          <p:cNvPicPr/>
          <p:nvPr/>
        </p:nvPicPr>
        <p:blipFill>
          <a:blip r:embed="rId1"/>
          <a:stretch/>
        </p:blipFill>
        <p:spPr>
          <a:xfrm>
            <a:off x="636840" y="1601280"/>
            <a:ext cx="3058560" cy="4040280"/>
          </a:xfrm>
          <a:prstGeom prst="rect">
            <a:avLst/>
          </a:prstGeom>
          <a:ln>
            <a:noFill/>
          </a:ln>
        </p:spPr>
      </p:pic>
      <p:sp>
        <p:nvSpPr>
          <p:cNvPr id="306" name="TextShape 6"/>
          <p:cNvSpPr txBox="1"/>
          <p:nvPr/>
        </p:nvSpPr>
        <p:spPr>
          <a:xfrm>
            <a:off x="3733920" y="1866960"/>
            <a:ext cx="6121440" cy="3517200"/>
          </a:xfrm>
          <a:prstGeom prst="rect">
            <a:avLst/>
          </a:prstGeom>
          <a:noFill/>
          <a:ln>
            <a:noFill/>
          </a:ln>
        </p:spPr>
        <p:txBody>
          <a:bodyPr lIns="90000" rIns="90000" tIns="45000" bIns="45000">
            <a:noAutofit/>
          </a:bodyPr>
          <a:p>
            <a:r>
              <a:rPr b="0" lang="en-US" sz="2800" spc="-1" strike="noStrike">
                <a:latin typeface="Arial"/>
              </a:rPr>
              <a:t>Measured in millisiemens per meter</a:t>
            </a:r>
            <a:endParaRPr b="0" lang="en-US" sz="2800" spc="-1" strike="noStrike">
              <a:latin typeface="Arial"/>
            </a:endParaRPr>
          </a:p>
          <a:p>
            <a:r>
              <a:rPr b="0" lang="en-US" sz="2800" spc="-1" strike="noStrike">
                <a:latin typeface="Arial"/>
              </a:rPr>
              <a:t>( mS/m )</a:t>
            </a:r>
            <a:endParaRPr b="0" lang="en-US" sz="2800" spc="-1" strike="noStrike">
              <a:latin typeface="Arial"/>
            </a:endParaRPr>
          </a:p>
          <a:p>
            <a:r>
              <a:rPr b="0" lang="en-US" sz="2800" spc="-1" strike="noStrike">
                <a:latin typeface="Arial"/>
              </a:rPr>
              <a:t> </a:t>
            </a:r>
            <a:endParaRPr b="0" lang="en-US" sz="2800" spc="-1" strike="noStrike">
              <a:latin typeface="Arial"/>
            </a:endParaRPr>
          </a:p>
          <a:p>
            <a:r>
              <a:rPr b="0" lang="en-US" sz="2800" spc="-1" strike="noStrike">
                <a:latin typeface="Arial"/>
              </a:rPr>
              <a:t>Siemens is an SI unit of electrical conductance</a:t>
            </a:r>
            <a:endParaRPr b="0" lang="en-US" sz="2800" spc="-1" strike="noStrike">
              <a:latin typeface="Arial"/>
            </a:endParaRPr>
          </a:p>
          <a:p>
            <a:endParaRPr b="0" lang="en-US" sz="2800" spc="-1" strike="noStrike">
              <a:latin typeface="Arial"/>
            </a:endParaRPr>
          </a:p>
          <a:p>
            <a:r>
              <a:rPr b="0" lang="en-US" sz="2800" spc="-1" strike="noStrike">
                <a:latin typeface="Arial"/>
              </a:rPr>
              <a:t>S = 1 </a:t>
            </a:r>
            <a:r>
              <a:rPr b="0" lang="en-US" sz="2800" spc="-1" strike="noStrike">
                <a:latin typeface="Arial"/>
                <a:ea typeface="Arial"/>
              </a:rPr>
              <a:t>Ω</a:t>
            </a:r>
            <a:r>
              <a:rPr b="0" lang="en-US" sz="2800" spc="-1" strike="noStrike" baseline="33000">
                <a:latin typeface="Arial"/>
                <a:ea typeface="Arial"/>
              </a:rPr>
              <a:t>-1  </a:t>
            </a:r>
            <a:r>
              <a:rPr b="0" lang="en-US" sz="2800" spc="-1" strike="noStrike">
                <a:latin typeface="Arial"/>
                <a:ea typeface="Arial"/>
              </a:rPr>
              <a:t>  ( 1 / </a:t>
            </a:r>
            <a:r>
              <a:rPr b="0" lang="en-US" sz="2800" spc="-1" strike="noStrike">
                <a:latin typeface="Arial"/>
                <a:ea typeface="Arial"/>
              </a:rPr>
              <a:t>Ω</a:t>
            </a:r>
            <a:r>
              <a:rPr b="0" lang="en-US" sz="2800" spc="-1" strike="noStrike">
                <a:latin typeface="Arial"/>
                <a:ea typeface="Arial"/>
              </a:rPr>
              <a:t> )</a:t>
            </a:r>
            <a:endParaRPr b="0" lang="en-US" sz="2800" spc="-1" strike="noStrike">
              <a:latin typeface="Arial"/>
            </a:endParaRPr>
          </a:p>
          <a:p>
            <a:endParaRPr b="0" lang="en-US" sz="2800" spc="-1" strike="noStrike">
              <a:latin typeface="Arial"/>
            </a:endParaRPr>
          </a:p>
          <a:p>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611280" y="43560"/>
            <a:ext cx="9071640" cy="946440"/>
          </a:xfrm>
          <a:prstGeom prst="rect">
            <a:avLst/>
          </a:prstGeom>
          <a:noFill/>
          <a:ln>
            <a:noFill/>
          </a:ln>
        </p:spPr>
        <p:style>
          <a:lnRef idx="0"/>
          <a:fillRef idx="0"/>
          <a:effectRef idx="0"/>
          <a:fontRef idx="minor"/>
        </p:style>
      </p:sp>
      <p:sp>
        <p:nvSpPr>
          <p:cNvPr id="96" name="CustomShape 2"/>
          <p:cNvSpPr/>
          <p:nvPr/>
        </p:nvSpPr>
        <p:spPr>
          <a:xfrm>
            <a:off x="502920" y="1440000"/>
            <a:ext cx="9021960" cy="3497400"/>
          </a:xfrm>
          <a:prstGeom prst="rect">
            <a:avLst/>
          </a:prstGeom>
          <a:noFill/>
          <a:ln>
            <a:noFill/>
          </a:ln>
        </p:spPr>
        <p:style>
          <a:lnRef idx="0"/>
          <a:fillRef idx="0"/>
          <a:effectRef idx="0"/>
          <a:fontRef idx="minor"/>
        </p:style>
      </p:sp>
      <p:sp>
        <p:nvSpPr>
          <p:cNvPr id="97"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98"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99" name="TextShape 5"/>
          <p:cNvSpPr txBox="1"/>
          <p:nvPr/>
        </p:nvSpPr>
        <p:spPr>
          <a:xfrm>
            <a:off x="469440" y="1755720"/>
            <a:ext cx="9180720" cy="402912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1" lang="en-US" sz="2800" spc="-1" strike="noStrike">
                <a:latin typeface="Arial"/>
                <a:ea typeface="Arial"/>
              </a:rPr>
              <a:t>§</a:t>
            </a:r>
            <a:r>
              <a:rPr b="1" lang="en-US" sz="2800" spc="-1" strike="noStrike">
                <a:latin typeface="Arial"/>
                <a:ea typeface="Arial"/>
              </a:rPr>
              <a:t>250 (A)</a:t>
            </a:r>
            <a:r>
              <a:rPr b="0" lang="en-US" sz="2800" spc="-1" strike="noStrike">
                <a:latin typeface="Arial"/>
                <a:ea typeface="Arial"/>
              </a:rPr>
              <a:t> </a:t>
            </a:r>
            <a:r>
              <a:rPr b="1" lang="en-US" sz="2800" spc="-1" strike="noStrike">
                <a:latin typeface="Arial"/>
                <a:ea typeface="Arial"/>
              </a:rPr>
              <a:t> Grounded Systems</a:t>
            </a:r>
            <a:endParaRPr b="0" lang="en-US" sz="2800" spc="-1" strike="noStrike">
              <a:latin typeface="Arial"/>
            </a:endParaRPr>
          </a:p>
          <a:p>
            <a:pPr marL="216000" indent="-216000">
              <a:buClr>
                <a:srgbClr val="000000"/>
              </a:buClr>
              <a:buSzPct val="45000"/>
              <a:buFont typeface="Wingdings" charset="2"/>
              <a:buChar char=""/>
            </a:pPr>
            <a:endParaRPr b="0" lang="en-US" sz="2800" spc="-1" strike="noStrike">
              <a:latin typeface="Arial"/>
            </a:endParaRPr>
          </a:p>
          <a:p>
            <a:pPr lvl="1" marL="432000" indent="-216000">
              <a:buClr>
                <a:srgbClr val="000000"/>
              </a:buClr>
              <a:buSzPct val="45000"/>
              <a:buFont typeface="Wingdings 3" charset="2"/>
              <a:buChar char=""/>
            </a:pPr>
            <a:r>
              <a:rPr b="1" lang="en-US" sz="2800" spc="-1" strike="noStrike">
                <a:latin typeface="Arial"/>
                <a:ea typeface="Arial"/>
              </a:rPr>
              <a:t> </a:t>
            </a:r>
            <a:r>
              <a:rPr b="1" lang="en-US" sz="2800" spc="-1" strike="noStrike">
                <a:latin typeface="Arial"/>
                <a:ea typeface="Arial"/>
              </a:rPr>
              <a:t>(1) Electrical System Grounding.</a:t>
            </a:r>
            <a:r>
              <a:rPr b="0" lang="en-US" sz="2800" spc="-1" strike="noStrike">
                <a:latin typeface="Arial"/>
                <a:ea typeface="Arial"/>
              </a:rPr>
              <a:t>  Electrical system that are grounded shall be connected to earth in a manner that will limit the voltage imposed by lightning, line surges, or unintentional contact with higher-voltage lines and that will stabilize the voltage to earth during normal operation.</a:t>
            </a:r>
            <a:endParaRPr b="0" lang="en-US" sz="2800" spc="-1" strike="noStrike">
              <a:latin typeface="Arial"/>
            </a:endParaRPr>
          </a:p>
          <a:p>
            <a:pPr lvl="1" marL="432000" indent="-216000">
              <a:buClr>
                <a:srgbClr val="000000"/>
              </a:buClr>
              <a:buSzPct val="45000"/>
              <a:buFont typeface="Wingdings 3" charset="2"/>
              <a:buChar char=""/>
            </a:pPr>
            <a:endParaRPr b="0" lang="en-US" sz="2800" spc="-1" strike="noStrike">
              <a:latin typeface="Arial"/>
            </a:endParaRPr>
          </a:p>
          <a:p>
            <a:pPr lvl="1" marL="432000" indent="-216000">
              <a:buClr>
                <a:srgbClr val="000000"/>
              </a:buClr>
              <a:buSzPct val="45000"/>
              <a:buFont typeface="Wingdings 3" charset="2"/>
              <a:buChar char=""/>
            </a:pPr>
            <a:r>
              <a:rPr b="0" lang="en-US" sz="1800" spc="-1" strike="noStrike">
                <a:latin typeface="Arial"/>
                <a:ea typeface="Arial"/>
              </a:rPr>
              <a:t>  </a:t>
            </a:r>
            <a:endParaRPr b="0" lang="en-US" sz="1800" spc="-1" strike="noStrike">
              <a:latin typeface="Arial"/>
            </a:endParaRPr>
          </a:p>
          <a:p>
            <a:pPr lvl="1" marL="432000" indent="-216000">
              <a:buClr>
                <a:srgbClr val="000000"/>
              </a:buClr>
              <a:buSzPct val="45000"/>
              <a:buFont typeface="Wingdings 3" charset="2"/>
              <a:buChar char=""/>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611280" y="43560"/>
            <a:ext cx="9071640" cy="946440"/>
          </a:xfrm>
          <a:prstGeom prst="rect">
            <a:avLst/>
          </a:prstGeom>
          <a:noFill/>
          <a:ln>
            <a:noFill/>
          </a:ln>
        </p:spPr>
        <p:style>
          <a:lnRef idx="0"/>
          <a:fillRef idx="0"/>
          <a:effectRef idx="0"/>
          <a:fontRef idx="minor"/>
        </p:style>
      </p:sp>
      <p:sp>
        <p:nvSpPr>
          <p:cNvPr id="101" name="CustomShape 2"/>
          <p:cNvSpPr/>
          <p:nvPr/>
        </p:nvSpPr>
        <p:spPr>
          <a:xfrm>
            <a:off x="502920" y="1440000"/>
            <a:ext cx="9021960" cy="3497400"/>
          </a:xfrm>
          <a:prstGeom prst="rect">
            <a:avLst/>
          </a:prstGeom>
          <a:noFill/>
          <a:ln>
            <a:noFill/>
          </a:ln>
        </p:spPr>
        <p:style>
          <a:lnRef idx="0"/>
          <a:fillRef idx="0"/>
          <a:effectRef idx="0"/>
          <a:fontRef idx="minor"/>
        </p:style>
      </p:sp>
      <p:sp>
        <p:nvSpPr>
          <p:cNvPr id="102"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103"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104" name="TextShape 5"/>
          <p:cNvSpPr txBox="1"/>
          <p:nvPr/>
        </p:nvSpPr>
        <p:spPr>
          <a:xfrm>
            <a:off x="469440" y="1755720"/>
            <a:ext cx="9180720" cy="363276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1" lang="en-US" sz="2800" spc="-1" strike="noStrike">
                <a:latin typeface="Arial"/>
                <a:ea typeface="Arial"/>
              </a:rPr>
              <a:t>§</a:t>
            </a:r>
            <a:r>
              <a:rPr b="1" lang="en-US" sz="2800" spc="-1" strike="noStrike">
                <a:latin typeface="Arial"/>
                <a:ea typeface="Arial"/>
              </a:rPr>
              <a:t>250 (A)</a:t>
            </a:r>
            <a:r>
              <a:rPr b="0" lang="en-US" sz="2800" spc="-1" strike="noStrike">
                <a:latin typeface="Arial"/>
                <a:ea typeface="Arial"/>
              </a:rPr>
              <a:t> </a:t>
            </a:r>
            <a:r>
              <a:rPr b="1" lang="en-US" sz="2800" spc="-1" strike="noStrike">
                <a:latin typeface="Arial"/>
                <a:ea typeface="Arial"/>
              </a:rPr>
              <a:t> Grounded Systems</a:t>
            </a:r>
            <a:endParaRPr b="0" lang="en-US" sz="2800" spc="-1" strike="noStrike">
              <a:latin typeface="Arial"/>
            </a:endParaRPr>
          </a:p>
          <a:p>
            <a:pPr marL="216000" indent="-216000">
              <a:buClr>
                <a:srgbClr val="000000"/>
              </a:buClr>
              <a:buSzPct val="45000"/>
              <a:buFont typeface="Wingdings" charset="2"/>
              <a:buChar char=""/>
            </a:pPr>
            <a:endParaRPr b="0" lang="en-US" sz="2800" spc="-1" strike="noStrike">
              <a:latin typeface="Arial"/>
            </a:endParaRPr>
          </a:p>
          <a:p>
            <a:pPr lvl="1" marL="432000" indent="-216000">
              <a:lnSpc>
                <a:spcPct val="100000"/>
              </a:lnSpc>
              <a:buClr>
                <a:srgbClr val="000000"/>
              </a:buClr>
              <a:buSzPct val="45000"/>
              <a:buFont typeface="Wingdings 3" charset="2"/>
              <a:buChar char=""/>
            </a:pPr>
            <a:r>
              <a:rPr b="1" lang="en-US" sz="2800" spc="-1" strike="noStrike">
                <a:latin typeface="Arial"/>
                <a:ea typeface="Arial"/>
              </a:rPr>
              <a:t> </a:t>
            </a:r>
            <a:r>
              <a:rPr b="1" lang="en-US" sz="2800" spc="-1" strike="noStrike">
                <a:latin typeface="Arial"/>
                <a:ea typeface="Arial"/>
              </a:rPr>
              <a:t> </a:t>
            </a:r>
            <a:r>
              <a:rPr b="1" lang="en-US" sz="2800" spc="-1" strike="noStrike">
                <a:latin typeface="Arial"/>
                <a:ea typeface="Arial"/>
              </a:rPr>
              <a:t>(2) Grounding of Electrical Equipment.  </a:t>
            </a:r>
            <a:r>
              <a:rPr b="0" lang="en-US" sz="2800" spc="-1" strike="noStrike">
                <a:latin typeface="Arial"/>
                <a:ea typeface="Arial"/>
              </a:rPr>
              <a:t>Normally non-current carrying conductive materials enclosing electrical conductors or equipment, or forming part of such equipment, shall be connected to earth so as to limit the voltage to ground on these materials</a:t>
            </a:r>
            <a:endParaRPr b="0" lang="en-US" sz="2800" spc="-1" strike="noStrike">
              <a:latin typeface="Arial"/>
            </a:endParaRPr>
          </a:p>
          <a:p>
            <a:pPr lvl="1" marL="432000" indent="-216000">
              <a:buClr>
                <a:srgbClr val="000000"/>
              </a:buClr>
              <a:buSzPct val="45000"/>
              <a:buFont typeface="Wingdings 3" charset="2"/>
              <a:buChar char=""/>
            </a:pPr>
            <a:endParaRPr b="0" lang="en-US" sz="2800" spc="-1" strike="noStrike">
              <a:latin typeface="Arial"/>
            </a:endParaRPr>
          </a:p>
          <a:p>
            <a:pPr lvl="1" marL="432000" indent="-216000">
              <a:buClr>
                <a:srgbClr val="000000"/>
              </a:buClr>
              <a:buSzPct val="45000"/>
              <a:buFont typeface="Wingdings 3" charset="2"/>
              <a:buChar char=""/>
            </a:pPr>
            <a:r>
              <a:rPr b="0" lang="en-US" sz="1800" spc="-1" strike="noStrike">
                <a:latin typeface="Arial"/>
                <a:ea typeface="Arial"/>
              </a:rPr>
              <a:t>  </a:t>
            </a:r>
            <a:endParaRPr b="0" lang="en-US" sz="1800" spc="-1" strike="noStrike">
              <a:latin typeface="Arial"/>
            </a:endParaRPr>
          </a:p>
          <a:p>
            <a:pPr lvl="1" marL="432000" indent="-216000">
              <a:buClr>
                <a:srgbClr val="000000"/>
              </a:buClr>
              <a:buSzPct val="45000"/>
              <a:buFont typeface="Wingdings 3" charset="2"/>
              <a:buChar char=""/>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611280" y="43560"/>
            <a:ext cx="9071640" cy="946440"/>
          </a:xfrm>
          <a:prstGeom prst="rect">
            <a:avLst/>
          </a:prstGeom>
          <a:noFill/>
          <a:ln>
            <a:noFill/>
          </a:ln>
        </p:spPr>
        <p:style>
          <a:lnRef idx="0"/>
          <a:fillRef idx="0"/>
          <a:effectRef idx="0"/>
          <a:fontRef idx="minor"/>
        </p:style>
      </p:sp>
      <p:sp>
        <p:nvSpPr>
          <p:cNvPr id="106" name="CustomShape 2"/>
          <p:cNvSpPr/>
          <p:nvPr/>
        </p:nvSpPr>
        <p:spPr>
          <a:xfrm>
            <a:off x="502920" y="1440000"/>
            <a:ext cx="9021960" cy="3497400"/>
          </a:xfrm>
          <a:prstGeom prst="rect">
            <a:avLst/>
          </a:prstGeom>
          <a:noFill/>
          <a:ln>
            <a:noFill/>
          </a:ln>
        </p:spPr>
        <p:style>
          <a:lnRef idx="0"/>
          <a:fillRef idx="0"/>
          <a:effectRef idx="0"/>
          <a:fontRef idx="minor"/>
        </p:style>
      </p:sp>
      <p:sp>
        <p:nvSpPr>
          <p:cNvPr id="107"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108"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109" name="TextShape 5"/>
          <p:cNvSpPr txBox="1"/>
          <p:nvPr/>
        </p:nvSpPr>
        <p:spPr>
          <a:xfrm>
            <a:off x="469440" y="1755720"/>
            <a:ext cx="9180720" cy="4029120"/>
          </a:xfrm>
          <a:prstGeom prst="rect">
            <a:avLst/>
          </a:prstGeom>
          <a:noFill/>
          <a:ln>
            <a:noFill/>
          </a:ln>
        </p:spPr>
        <p:txBody>
          <a:bodyPr lIns="90000" rIns="90000" tIns="45000" bIns="45000">
            <a:noAutofit/>
          </a:bodyPr>
          <a:p>
            <a:pPr marL="216000" indent="-216000">
              <a:buClr>
                <a:srgbClr val="000000"/>
              </a:buClr>
              <a:buSzPct val="45000"/>
              <a:buFont typeface="Wingdings" charset="2"/>
              <a:buChar char=""/>
            </a:pPr>
            <a:r>
              <a:rPr b="1" lang="en-US" sz="2800" spc="-1" strike="noStrike">
                <a:latin typeface="Arial"/>
                <a:ea typeface="Arial"/>
              </a:rPr>
              <a:t>§</a:t>
            </a:r>
            <a:r>
              <a:rPr b="1" lang="en-US" sz="2800" spc="-1" strike="noStrike">
                <a:latin typeface="Arial"/>
                <a:ea typeface="Arial"/>
              </a:rPr>
              <a:t>250 (A)</a:t>
            </a:r>
            <a:r>
              <a:rPr b="0" lang="en-US" sz="2800" spc="-1" strike="noStrike">
                <a:latin typeface="Arial"/>
                <a:ea typeface="Arial"/>
              </a:rPr>
              <a:t> </a:t>
            </a:r>
            <a:r>
              <a:rPr b="1" lang="en-US" sz="2800" spc="-1" strike="noStrike">
                <a:latin typeface="Arial"/>
                <a:ea typeface="Arial"/>
              </a:rPr>
              <a:t> Grounded Systems</a:t>
            </a:r>
            <a:endParaRPr b="0" lang="en-US" sz="2800" spc="-1" strike="noStrike">
              <a:latin typeface="Arial"/>
            </a:endParaRPr>
          </a:p>
          <a:p>
            <a:pPr marL="216000" indent="-216000">
              <a:buClr>
                <a:srgbClr val="000000"/>
              </a:buClr>
              <a:buSzPct val="45000"/>
              <a:buFont typeface="Wingdings" charset="2"/>
              <a:buChar char=""/>
            </a:pPr>
            <a:endParaRPr b="0" lang="en-US" sz="2800" spc="-1" strike="noStrike">
              <a:latin typeface="Arial"/>
            </a:endParaRPr>
          </a:p>
          <a:p>
            <a:pPr lvl="1" marL="432000" indent="-216000">
              <a:lnSpc>
                <a:spcPct val="100000"/>
              </a:lnSpc>
              <a:buClr>
                <a:srgbClr val="000000"/>
              </a:buClr>
              <a:buSzPct val="45000"/>
              <a:buFont typeface="Wingdings 3" charset="2"/>
              <a:buChar char=""/>
            </a:pPr>
            <a:r>
              <a:rPr b="1" lang="en-US" sz="2800" spc="-1" strike="noStrike">
                <a:latin typeface="Arial"/>
                <a:ea typeface="Arial"/>
              </a:rPr>
              <a:t>(3) Bonding of Electrical Equipment. </a:t>
            </a:r>
            <a:r>
              <a:rPr b="0" lang="en-US" sz="2800" spc="-1" strike="noStrike">
                <a:latin typeface="Arial"/>
                <a:ea typeface="Arial"/>
              </a:rPr>
              <a:t> Normally non-current carrying conductive materials enclosing electrical conductors or equipment, shall be connected together and to the electrical supply source in a manner that established an effective ground-fault current path. </a:t>
            </a:r>
            <a:endParaRPr b="0" lang="en-US" sz="2800" spc="-1" strike="noStrike">
              <a:latin typeface="Arial"/>
            </a:endParaRPr>
          </a:p>
          <a:p>
            <a:pPr lvl="1" marL="432000" indent="-216000">
              <a:buClr>
                <a:srgbClr val="000000"/>
              </a:buClr>
              <a:buSzPct val="45000"/>
              <a:buFont typeface="Wingdings 3" charset="2"/>
              <a:buChar char=""/>
            </a:pPr>
            <a:endParaRPr b="0" lang="en-US" sz="2800" spc="-1" strike="noStrike">
              <a:latin typeface="Arial"/>
            </a:endParaRPr>
          </a:p>
          <a:p>
            <a:pPr lvl="1" marL="432000" indent="-216000">
              <a:buClr>
                <a:srgbClr val="000000"/>
              </a:buClr>
              <a:buSzPct val="45000"/>
              <a:buFont typeface="Wingdings 3" charset="2"/>
              <a:buChar char=""/>
            </a:pPr>
            <a:r>
              <a:rPr b="0" lang="en-US" sz="1800" spc="-1" strike="noStrike">
                <a:latin typeface="Arial"/>
                <a:ea typeface="Arial"/>
              </a:rPr>
              <a:t>  </a:t>
            </a:r>
            <a:endParaRPr b="0" lang="en-US" sz="1800" spc="-1" strike="noStrike">
              <a:latin typeface="Arial"/>
            </a:endParaRPr>
          </a:p>
          <a:p>
            <a:pPr lvl="1" marL="432000" indent="-216000">
              <a:buClr>
                <a:srgbClr val="000000"/>
              </a:buClr>
              <a:buSzPct val="45000"/>
              <a:buFont typeface="Wingdings 3" charset="2"/>
              <a:buChar char=""/>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611280" y="43560"/>
            <a:ext cx="9071640" cy="946440"/>
          </a:xfrm>
          <a:prstGeom prst="rect">
            <a:avLst/>
          </a:prstGeom>
          <a:noFill/>
          <a:ln>
            <a:noFill/>
          </a:ln>
        </p:spPr>
        <p:style>
          <a:lnRef idx="0"/>
          <a:fillRef idx="0"/>
          <a:effectRef idx="0"/>
          <a:fontRef idx="minor"/>
        </p:style>
      </p:sp>
      <p:sp>
        <p:nvSpPr>
          <p:cNvPr id="111" name="CustomShape 2"/>
          <p:cNvSpPr/>
          <p:nvPr/>
        </p:nvSpPr>
        <p:spPr>
          <a:xfrm>
            <a:off x="502920" y="1440000"/>
            <a:ext cx="9021960" cy="3497400"/>
          </a:xfrm>
          <a:prstGeom prst="rect">
            <a:avLst/>
          </a:prstGeom>
          <a:noFill/>
          <a:ln>
            <a:noFill/>
          </a:ln>
        </p:spPr>
        <p:style>
          <a:lnRef idx="0"/>
          <a:fillRef idx="0"/>
          <a:effectRef idx="0"/>
          <a:fontRef idx="minor"/>
        </p:style>
      </p:sp>
      <p:sp>
        <p:nvSpPr>
          <p:cNvPr id="112"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113"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114" name="TextShape 5"/>
          <p:cNvSpPr txBox="1"/>
          <p:nvPr/>
        </p:nvSpPr>
        <p:spPr>
          <a:xfrm>
            <a:off x="784440" y="1376640"/>
            <a:ext cx="8492760" cy="3657600"/>
          </a:xfrm>
          <a:prstGeom prst="rect">
            <a:avLst/>
          </a:prstGeom>
          <a:noFill/>
          <a:ln>
            <a:noFill/>
          </a:ln>
        </p:spPr>
        <p:txBody>
          <a:bodyPr lIns="90000" rIns="90000" tIns="45000" bIns="45000">
            <a:noAutofit/>
          </a:bodyPr>
          <a:p>
            <a:r>
              <a:rPr b="1" lang="en-US" sz="2800" spc="-1" strike="noStrike">
                <a:latin typeface="Arial"/>
              </a:rPr>
              <a:t>Informational Note to </a:t>
            </a:r>
            <a:r>
              <a:rPr b="1" lang="en-US" sz="2800" spc="-1" strike="noStrike">
                <a:latin typeface="Arial"/>
                <a:ea typeface="Arial"/>
              </a:rPr>
              <a:t>§</a:t>
            </a:r>
            <a:r>
              <a:rPr b="1" lang="en-US" sz="2800" spc="-1" strike="noStrike">
                <a:latin typeface="Arial"/>
                <a:ea typeface="Arial"/>
              </a:rPr>
              <a:t>250 (A) (1).</a:t>
            </a:r>
            <a:endParaRPr b="0" lang="en-US" sz="2800" spc="-1" strike="noStrike">
              <a:latin typeface="Arial"/>
            </a:endParaRPr>
          </a:p>
          <a:p>
            <a:endParaRPr b="0" lang="en-US" sz="2800" spc="-1" strike="noStrike">
              <a:latin typeface="Arial"/>
            </a:endParaRPr>
          </a:p>
          <a:p>
            <a:r>
              <a:rPr b="0" lang="en-US" sz="2800" spc="-1" strike="noStrike">
                <a:latin typeface="Arial"/>
                <a:ea typeface="Arial"/>
              </a:rPr>
              <a:t>An important consideration for limiting the imposed voltage is the routing of bonding and grounding electrode conductors so they </a:t>
            </a:r>
            <a:r>
              <a:rPr b="1" lang="en-US" sz="2800" spc="-1" strike="noStrike">
                <a:latin typeface="Arial"/>
                <a:ea typeface="Arial"/>
              </a:rPr>
              <a:t>are not any longer than necessary</a:t>
            </a:r>
            <a:r>
              <a:rPr b="0" lang="en-US" sz="2800" spc="-1" strike="noStrike">
                <a:latin typeface="Arial"/>
                <a:ea typeface="Arial"/>
              </a:rPr>
              <a:t> to complete the connection without disturbing the permanent parts  of the installation and so that </a:t>
            </a:r>
            <a:r>
              <a:rPr b="1" lang="en-US" sz="2800" spc="-1" strike="noStrike">
                <a:latin typeface="Arial"/>
                <a:ea typeface="Arial"/>
              </a:rPr>
              <a:t>unnecessary bends and loops are avoided.</a:t>
            </a:r>
            <a:r>
              <a:rPr b="1" lang="en-US" sz="2800" spc="-1" strike="noStrike">
                <a:latin typeface="Arial"/>
              </a:rPr>
              <a:t>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611280" y="43560"/>
            <a:ext cx="9071640" cy="946440"/>
          </a:xfrm>
          <a:prstGeom prst="rect">
            <a:avLst/>
          </a:prstGeom>
          <a:noFill/>
          <a:ln>
            <a:noFill/>
          </a:ln>
        </p:spPr>
        <p:style>
          <a:lnRef idx="0"/>
          <a:fillRef idx="0"/>
          <a:effectRef idx="0"/>
          <a:fontRef idx="minor"/>
        </p:style>
      </p:sp>
      <p:sp>
        <p:nvSpPr>
          <p:cNvPr id="116" name="CustomShape 2"/>
          <p:cNvSpPr/>
          <p:nvPr/>
        </p:nvSpPr>
        <p:spPr>
          <a:xfrm>
            <a:off x="502920" y="1440000"/>
            <a:ext cx="9021960" cy="3497400"/>
          </a:xfrm>
          <a:prstGeom prst="rect">
            <a:avLst/>
          </a:prstGeom>
          <a:noFill/>
          <a:ln>
            <a:noFill/>
          </a:ln>
        </p:spPr>
        <p:style>
          <a:lnRef idx="0"/>
          <a:fillRef idx="0"/>
          <a:effectRef idx="0"/>
          <a:fontRef idx="minor"/>
        </p:style>
      </p:sp>
      <p:sp>
        <p:nvSpPr>
          <p:cNvPr id="117" name="TextShape 3"/>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118" name="CustomShape 4"/>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119" name="TextShape 5"/>
          <p:cNvSpPr txBox="1"/>
          <p:nvPr/>
        </p:nvSpPr>
        <p:spPr>
          <a:xfrm>
            <a:off x="487080" y="1226520"/>
            <a:ext cx="9239040" cy="602280"/>
          </a:xfrm>
          <a:prstGeom prst="rect">
            <a:avLst/>
          </a:prstGeom>
          <a:noFill/>
          <a:ln>
            <a:noFill/>
          </a:ln>
        </p:spPr>
        <p:txBody>
          <a:bodyPr lIns="90000" rIns="90000" tIns="45000" bIns="45000">
            <a:noAutofit/>
          </a:bodyPr>
          <a:p>
            <a:pPr algn="ctr"/>
            <a:r>
              <a:rPr b="1" lang="en-US" sz="3600" spc="-1" strike="noStrike">
                <a:latin typeface="Arial"/>
              </a:rPr>
              <a:t>NEW REQUIREMENT – NEC 2020</a:t>
            </a:r>
            <a:endParaRPr b="0" lang="en-US" sz="3600" spc="-1" strike="noStrike">
              <a:latin typeface="Arial"/>
            </a:endParaRPr>
          </a:p>
        </p:txBody>
      </p:sp>
      <p:sp>
        <p:nvSpPr>
          <p:cNvPr id="120" name="TextShape 6"/>
          <p:cNvSpPr txBox="1"/>
          <p:nvPr/>
        </p:nvSpPr>
        <p:spPr>
          <a:xfrm>
            <a:off x="507960" y="2133720"/>
            <a:ext cx="9059400" cy="3303000"/>
          </a:xfrm>
          <a:prstGeom prst="rect">
            <a:avLst/>
          </a:prstGeom>
          <a:noFill/>
          <a:ln>
            <a:noFill/>
          </a:ln>
        </p:spPr>
        <p:txBody>
          <a:bodyPr lIns="90000" rIns="90000" tIns="45000" bIns="45000">
            <a:noAutofit/>
          </a:bodyPr>
          <a:p>
            <a:r>
              <a:rPr b="1" lang="en-US" sz="2400" spc="-1" strike="noStrike">
                <a:latin typeface="Arial"/>
              </a:rPr>
              <a:t>Section 230.67(a) – DWELLINGS</a:t>
            </a:r>
            <a:endParaRPr b="0" lang="en-US" sz="2400" spc="-1" strike="noStrike">
              <a:latin typeface="Arial"/>
            </a:endParaRPr>
          </a:p>
          <a:p>
            <a:endParaRPr b="0" lang="en-US" sz="2400" spc="-1" strike="noStrike">
              <a:latin typeface="Arial"/>
            </a:endParaRPr>
          </a:p>
          <a:p>
            <a:r>
              <a:rPr b="1" lang="en-US" sz="2200" spc="-1" strike="noStrike">
                <a:latin typeface="Arial"/>
              </a:rPr>
              <a:t>All services  supplying dwelling units shall be provided with a surge protection device (SPD)</a:t>
            </a:r>
            <a:endParaRPr b="0" lang="en-US" sz="2200" spc="-1" strike="noStrike">
              <a:latin typeface="Arial"/>
            </a:endParaRPr>
          </a:p>
          <a:p>
            <a:endParaRPr b="0" lang="en-US" sz="2200" spc="-1" strike="noStrike">
              <a:latin typeface="Arial"/>
            </a:endParaRPr>
          </a:p>
          <a:p>
            <a:r>
              <a:rPr b="0" lang="en-US" sz="1800" spc="-1" strike="noStrike">
                <a:latin typeface="Arial"/>
              </a:rPr>
              <a:t>Sensitive electronics and systems found in modern appliances, safety devices (IE: GFCI outlets), smoke alarms, and other equipment in homes, apartments, and other dwellings warrant protection by surge protection devices.  If compromised by surges, these systems may be damaged or fail to operate, posing economic and safety concerns.</a:t>
            </a:r>
            <a:endParaRPr b="0" lang="en-US" sz="1800" spc="-1" strike="noStrike">
              <a:latin typeface="Arial"/>
            </a:endParaRPr>
          </a:p>
          <a:p>
            <a:endParaRPr b="0" lang="en-US" sz="1800" spc="-1" strike="noStrike">
              <a:latin typeface="Arial"/>
            </a:endParaRPr>
          </a:p>
          <a:p>
            <a:r>
              <a:rPr b="1" lang="en-US" sz="1800" spc="-1" strike="noStrike">
                <a:latin typeface="Arial"/>
              </a:rPr>
              <a:t>A Type 1 or Type 2 SPD must be installed at or near the service entrance panel.</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611280" y="43560"/>
            <a:ext cx="9071640" cy="946440"/>
          </a:xfrm>
          <a:prstGeom prst="rect">
            <a:avLst/>
          </a:prstGeom>
          <a:noFill/>
          <a:ln>
            <a:noFill/>
          </a:ln>
        </p:spPr>
        <p:style>
          <a:lnRef idx="0"/>
          <a:fillRef idx="0"/>
          <a:effectRef idx="0"/>
          <a:fontRef idx="minor"/>
        </p:style>
      </p:sp>
      <p:sp>
        <p:nvSpPr>
          <p:cNvPr id="122" name="CustomShape 2"/>
          <p:cNvSpPr/>
          <p:nvPr/>
        </p:nvSpPr>
        <p:spPr>
          <a:xfrm>
            <a:off x="502920" y="1440000"/>
            <a:ext cx="9021960" cy="3497400"/>
          </a:xfrm>
          <a:prstGeom prst="rect">
            <a:avLst/>
          </a:prstGeom>
          <a:noFill/>
          <a:ln>
            <a:noFill/>
          </a:ln>
        </p:spPr>
        <p:style>
          <a:lnRef idx="0"/>
          <a:fillRef idx="0"/>
          <a:effectRef idx="0"/>
          <a:fontRef idx="minor"/>
        </p:style>
      </p:sp>
      <p:sp>
        <p:nvSpPr>
          <p:cNvPr id="123"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124"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125" name="CustomShape 5"/>
          <p:cNvSpPr/>
          <p:nvPr/>
        </p:nvSpPr>
        <p:spPr>
          <a:xfrm>
            <a:off x="1906560" y="2367720"/>
            <a:ext cx="1496880" cy="127512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r>
              <a:rPr b="0" lang="en-US" sz="1800" spc="-1" strike="noStrike">
                <a:latin typeface="Arial"/>
              </a:rPr>
              <a:t>Service</a:t>
            </a:r>
            <a:endParaRPr b="0" lang="en-US" sz="1800" spc="-1" strike="noStrike">
              <a:latin typeface="Arial"/>
            </a:endParaRPr>
          </a:p>
          <a:p>
            <a:pPr algn="ctr"/>
            <a:r>
              <a:rPr b="0" lang="en-US" sz="1800" spc="-1" strike="noStrike">
                <a:latin typeface="Arial"/>
              </a:rPr>
              <a:t>Equipment</a:t>
            </a:r>
            <a:endParaRPr b="0" lang="en-US" sz="1800" spc="-1" strike="noStrike">
              <a:latin typeface="Arial"/>
            </a:endParaRPr>
          </a:p>
        </p:txBody>
      </p:sp>
      <p:sp>
        <p:nvSpPr>
          <p:cNvPr id="126" name="CustomShape 6"/>
          <p:cNvSpPr/>
          <p:nvPr/>
        </p:nvSpPr>
        <p:spPr>
          <a:xfrm>
            <a:off x="6515280" y="2313360"/>
            <a:ext cx="2257560" cy="135216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r>
              <a:rPr b="0" lang="en-US" sz="1800" spc="-1" strike="noStrike">
                <a:latin typeface="Arial"/>
              </a:rPr>
              <a:t>Communications</a:t>
            </a:r>
            <a:endParaRPr b="0" lang="en-US" sz="1800" spc="-1" strike="noStrike">
              <a:latin typeface="Arial"/>
            </a:endParaRPr>
          </a:p>
          <a:p>
            <a:pPr algn="ctr"/>
            <a:r>
              <a:rPr b="0" lang="en-US" sz="1800" spc="-1" strike="noStrike">
                <a:latin typeface="Arial"/>
              </a:rPr>
              <a:t>Equipment, </a:t>
            </a:r>
            <a:endParaRPr b="0" lang="en-US" sz="1800" spc="-1" strike="noStrike">
              <a:latin typeface="Arial"/>
            </a:endParaRPr>
          </a:p>
          <a:p>
            <a:pPr algn="ctr"/>
            <a:r>
              <a:rPr b="0" lang="en-US" sz="1800" spc="-1" strike="noStrike">
                <a:latin typeface="Arial"/>
              </a:rPr>
              <a:t>Protector</a:t>
            </a:r>
            <a:endParaRPr b="0" lang="en-US" sz="1800" spc="-1" strike="noStrike">
              <a:latin typeface="Arial"/>
            </a:endParaRPr>
          </a:p>
          <a:p>
            <a:pPr algn="ctr"/>
            <a:r>
              <a:rPr b="0" lang="en-US" sz="1800" spc="-1" strike="noStrike">
                <a:latin typeface="Arial"/>
              </a:rPr>
              <a:t> </a:t>
            </a:r>
            <a:r>
              <a:rPr b="0" lang="en-US" sz="1800" spc="-1" strike="noStrike">
                <a:latin typeface="Arial"/>
              </a:rPr>
              <a:t>Or shield </a:t>
            </a:r>
            <a:endParaRPr b="0" lang="en-US" sz="1800" spc="-1" strike="noStrike">
              <a:latin typeface="Arial"/>
            </a:endParaRPr>
          </a:p>
        </p:txBody>
      </p:sp>
      <p:sp>
        <p:nvSpPr>
          <p:cNvPr id="127" name="Line 7"/>
          <p:cNvSpPr/>
          <p:nvPr/>
        </p:nvSpPr>
        <p:spPr>
          <a:xfrm>
            <a:off x="2633760" y="3640680"/>
            <a:ext cx="1800" cy="1401840"/>
          </a:xfrm>
          <a:prstGeom prst="line">
            <a:avLst/>
          </a:prstGeom>
          <a:ln w="18360">
            <a:solidFill>
              <a:srgbClr val="000000"/>
            </a:solidFill>
            <a:round/>
          </a:ln>
        </p:spPr>
        <p:style>
          <a:lnRef idx="0"/>
          <a:fillRef idx="0"/>
          <a:effectRef idx="0"/>
          <a:fontRef idx="minor"/>
        </p:style>
      </p:sp>
      <p:sp>
        <p:nvSpPr>
          <p:cNvPr id="128" name="Line 8"/>
          <p:cNvSpPr/>
          <p:nvPr/>
        </p:nvSpPr>
        <p:spPr>
          <a:xfrm flipV="1">
            <a:off x="2632320" y="4062960"/>
            <a:ext cx="5160600" cy="3240"/>
          </a:xfrm>
          <a:prstGeom prst="line">
            <a:avLst/>
          </a:prstGeom>
          <a:ln w="18360">
            <a:solidFill>
              <a:srgbClr val="000000"/>
            </a:solidFill>
            <a:round/>
          </a:ln>
        </p:spPr>
        <p:style>
          <a:lnRef idx="0"/>
          <a:fillRef idx="0"/>
          <a:effectRef idx="0"/>
          <a:fontRef idx="minor"/>
        </p:style>
      </p:sp>
      <p:sp>
        <p:nvSpPr>
          <p:cNvPr id="129" name="Line 9"/>
          <p:cNvSpPr/>
          <p:nvPr/>
        </p:nvSpPr>
        <p:spPr>
          <a:xfrm flipV="1">
            <a:off x="7783560" y="3660120"/>
            <a:ext cx="0" cy="394560"/>
          </a:xfrm>
          <a:prstGeom prst="line">
            <a:avLst/>
          </a:prstGeom>
          <a:ln w="18360">
            <a:solidFill>
              <a:srgbClr val="000000"/>
            </a:solidFill>
            <a:round/>
          </a:ln>
        </p:spPr>
        <p:style>
          <a:lnRef idx="0"/>
          <a:fillRef idx="0"/>
          <a:effectRef idx="0"/>
          <a:fontRef idx="minor"/>
        </p:style>
      </p:sp>
      <p:sp>
        <p:nvSpPr>
          <p:cNvPr id="130" name="CustomShape 10"/>
          <p:cNvSpPr/>
          <p:nvPr/>
        </p:nvSpPr>
        <p:spPr>
          <a:xfrm>
            <a:off x="4532400" y="3913200"/>
            <a:ext cx="730440" cy="262080"/>
          </a:xfrm>
          <a:prstGeom prst="rect">
            <a:avLst/>
          </a:prstGeom>
          <a:solidFill>
            <a:srgbClr val="000000"/>
          </a:solidFill>
          <a:ln>
            <a:solidFill>
              <a:srgbClr val="3465a4"/>
            </a:solidFill>
          </a:ln>
        </p:spPr>
        <p:style>
          <a:lnRef idx="0"/>
          <a:fillRef idx="0"/>
          <a:effectRef idx="0"/>
          <a:fontRef idx="minor"/>
        </p:style>
      </p:sp>
      <p:sp>
        <p:nvSpPr>
          <p:cNvPr id="131" name="TextShape 11"/>
          <p:cNvSpPr txBox="1"/>
          <p:nvPr/>
        </p:nvSpPr>
        <p:spPr>
          <a:xfrm>
            <a:off x="8215560" y="3834000"/>
            <a:ext cx="1619280" cy="602280"/>
          </a:xfrm>
          <a:prstGeom prst="rect">
            <a:avLst/>
          </a:prstGeom>
          <a:noFill/>
          <a:ln>
            <a:noFill/>
          </a:ln>
        </p:spPr>
        <p:txBody>
          <a:bodyPr lIns="90000" rIns="90000" tIns="45000" bIns="45000">
            <a:noAutofit/>
          </a:bodyPr>
          <a:p>
            <a:r>
              <a:rPr b="0" lang="en-US" sz="1800" spc="-1" strike="noStrike">
                <a:latin typeface="Arial"/>
              </a:rPr>
              <a:t>Bonding Conductor</a:t>
            </a:r>
            <a:endParaRPr b="0" lang="en-US" sz="1800" spc="-1" strike="noStrike">
              <a:latin typeface="Arial"/>
            </a:endParaRPr>
          </a:p>
        </p:txBody>
      </p:sp>
      <p:sp>
        <p:nvSpPr>
          <p:cNvPr id="132" name="Line 12"/>
          <p:cNvSpPr/>
          <p:nvPr/>
        </p:nvSpPr>
        <p:spPr>
          <a:xfrm>
            <a:off x="7866360" y="3976560"/>
            <a:ext cx="428400" cy="55800"/>
          </a:xfrm>
          <a:prstGeom prst="line">
            <a:avLst/>
          </a:prstGeom>
          <a:ln>
            <a:solidFill>
              <a:srgbClr val="000000"/>
            </a:solidFill>
            <a:headEnd len="med" type="triangle" w="med"/>
          </a:ln>
        </p:spPr>
        <p:style>
          <a:lnRef idx="0"/>
          <a:fillRef idx="0"/>
          <a:effectRef idx="0"/>
          <a:fontRef idx="minor"/>
        </p:style>
      </p:sp>
      <p:sp>
        <p:nvSpPr>
          <p:cNvPr id="133" name="TextShape 13"/>
          <p:cNvSpPr txBox="1"/>
          <p:nvPr/>
        </p:nvSpPr>
        <p:spPr>
          <a:xfrm>
            <a:off x="3540240" y="2301840"/>
            <a:ext cx="2468520" cy="1127160"/>
          </a:xfrm>
          <a:prstGeom prst="rect">
            <a:avLst/>
          </a:prstGeom>
          <a:noFill/>
          <a:ln>
            <a:noFill/>
          </a:ln>
        </p:spPr>
        <p:txBody>
          <a:bodyPr lIns="90000" rIns="90000" tIns="45000" bIns="45000">
            <a:noAutofit/>
          </a:bodyPr>
          <a:p>
            <a:r>
              <a:rPr b="0" lang="en-US" sz="1800" spc="-1" strike="noStrike">
                <a:latin typeface="Arial"/>
              </a:rPr>
              <a:t>Intersystem bonding</a:t>
            </a:r>
            <a:endParaRPr b="0" lang="en-US" sz="1800" spc="-1" strike="noStrike">
              <a:latin typeface="Arial"/>
            </a:endParaRPr>
          </a:p>
          <a:p>
            <a:r>
              <a:rPr b="0" lang="en-US" sz="1800" spc="-1" strike="noStrike">
                <a:latin typeface="Arial"/>
              </a:rPr>
              <a:t>Termination or connection to building grounding means</a:t>
            </a:r>
            <a:endParaRPr b="0" lang="en-US" sz="1800" spc="-1" strike="noStrike">
              <a:latin typeface="Arial"/>
            </a:endParaRPr>
          </a:p>
        </p:txBody>
      </p:sp>
      <p:sp>
        <p:nvSpPr>
          <p:cNvPr id="134" name="Line 14"/>
          <p:cNvSpPr/>
          <p:nvPr/>
        </p:nvSpPr>
        <p:spPr>
          <a:xfrm flipV="1">
            <a:off x="5437440" y="3251880"/>
            <a:ext cx="293040" cy="2520"/>
          </a:xfrm>
          <a:prstGeom prst="line">
            <a:avLst/>
          </a:prstGeom>
          <a:ln>
            <a:solidFill>
              <a:srgbClr val="3465a4"/>
            </a:solidFill>
          </a:ln>
        </p:spPr>
        <p:style>
          <a:lnRef idx="0"/>
          <a:fillRef idx="0"/>
          <a:effectRef idx="0"/>
          <a:fontRef idx="minor"/>
        </p:style>
      </p:sp>
      <p:sp>
        <p:nvSpPr>
          <p:cNvPr id="135" name="Line 15"/>
          <p:cNvSpPr/>
          <p:nvPr/>
        </p:nvSpPr>
        <p:spPr>
          <a:xfrm flipV="1">
            <a:off x="5092920" y="3252240"/>
            <a:ext cx="637560" cy="650880"/>
          </a:xfrm>
          <a:prstGeom prst="line">
            <a:avLst/>
          </a:prstGeom>
          <a:ln>
            <a:solidFill>
              <a:srgbClr val="000000"/>
            </a:solidFill>
            <a:headEnd len="med" type="triangle" w="med"/>
          </a:ln>
        </p:spPr>
        <p:style>
          <a:lnRef idx="0"/>
          <a:fillRef idx="0"/>
          <a:effectRef idx="0"/>
          <a:fontRef idx="minor"/>
        </p:style>
      </p:sp>
      <p:sp>
        <p:nvSpPr>
          <p:cNvPr id="136" name="CustomShape 16"/>
          <p:cNvSpPr/>
          <p:nvPr/>
        </p:nvSpPr>
        <p:spPr>
          <a:xfrm>
            <a:off x="2592000" y="4020840"/>
            <a:ext cx="97920" cy="97920"/>
          </a:xfrm>
          <a:prstGeom prst="ellipse">
            <a:avLst/>
          </a:prstGeom>
          <a:solidFill>
            <a:srgbClr val="000000"/>
          </a:solidFill>
          <a:ln>
            <a:solidFill>
              <a:srgbClr val="3465a4"/>
            </a:solidFill>
          </a:ln>
        </p:spPr>
        <p:style>
          <a:lnRef idx="0"/>
          <a:fillRef idx="0"/>
          <a:effectRef idx="0"/>
          <a:fontRef idx="minor"/>
        </p:style>
      </p:sp>
      <p:sp>
        <p:nvSpPr>
          <p:cNvPr id="137" name="TextShape 17"/>
          <p:cNvSpPr txBox="1"/>
          <p:nvPr/>
        </p:nvSpPr>
        <p:spPr>
          <a:xfrm>
            <a:off x="123840" y="4010400"/>
            <a:ext cx="2247840" cy="858240"/>
          </a:xfrm>
          <a:prstGeom prst="rect">
            <a:avLst/>
          </a:prstGeom>
          <a:noFill/>
          <a:ln>
            <a:noFill/>
          </a:ln>
        </p:spPr>
        <p:txBody>
          <a:bodyPr lIns="90000" rIns="90000" tIns="45000" bIns="45000">
            <a:noAutofit/>
          </a:bodyPr>
          <a:p>
            <a:r>
              <a:rPr b="0" lang="en-US" sz="1800" spc="-1" strike="noStrike">
                <a:latin typeface="Arial"/>
              </a:rPr>
              <a:t>Power Service</a:t>
            </a:r>
            <a:endParaRPr b="0" lang="en-US" sz="1800" spc="-1" strike="noStrike">
              <a:latin typeface="Arial"/>
            </a:endParaRPr>
          </a:p>
          <a:p>
            <a:r>
              <a:rPr b="0" lang="en-US" sz="1800" spc="-1" strike="noStrike">
                <a:latin typeface="Arial"/>
              </a:rPr>
              <a:t>Grounding electrode</a:t>
            </a:r>
            <a:endParaRPr b="0" lang="en-US" sz="1800" spc="-1" strike="noStrike">
              <a:latin typeface="Arial"/>
            </a:endParaRPr>
          </a:p>
          <a:p>
            <a:r>
              <a:rPr b="0" lang="en-US" sz="1800" spc="-1" strike="noStrike">
                <a:latin typeface="Arial"/>
              </a:rPr>
              <a:t>conductor</a:t>
            </a:r>
            <a:endParaRPr b="0" lang="en-US" sz="1800" spc="-1" strike="noStrike">
              <a:latin typeface="Arial"/>
            </a:endParaRPr>
          </a:p>
        </p:txBody>
      </p:sp>
      <p:sp>
        <p:nvSpPr>
          <p:cNvPr id="138" name="Line 18"/>
          <p:cNvSpPr/>
          <p:nvPr/>
        </p:nvSpPr>
        <p:spPr>
          <a:xfrm flipH="1">
            <a:off x="1238040" y="4587120"/>
            <a:ext cx="1356480" cy="114480"/>
          </a:xfrm>
          <a:prstGeom prst="line">
            <a:avLst/>
          </a:prstGeom>
          <a:ln>
            <a:solidFill>
              <a:srgbClr val="000000"/>
            </a:solidFill>
            <a:headEnd len="med" type="triangle" w="med"/>
          </a:ln>
        </p:spPr>
        <p:style>
          <a:lnRef idx="0"/>
          <a:fillRef idx="0"/>
          <a:effectRef idx="0"/>
          <a:fontRef idx="minor"/>
        </p:style>
      </p:sp>
      <p:sp>
        <p:nvSpPr>
          <p:cNvPr id="139" name="Line 19"/>
          <p:cNvSpPr/>
          <p:nvPr/>
        </p:nvSpPr>
        <p:spPr>
          <a:xfrm flipV="1">
            <a:off x="2415960" y="5041800"/>
            <a:ext cx="428760" cy="2160"/>
          </a:xfrm>
          <a:prstGeom prst="line">
            <a:avLst/>
          </a:prstGeom>
          <a:ln w="18360">
            <a:solidFill>
              <a:srgbClr val="000000"/>
            </a:solidFill>
            <a:round/>
          </a:ln>
        </p:spPr>
        <p:style>
          <a:lnRef idx="0"/>
          <a:fillRef idx="0"/>
          <a:effectRef idx="0"/>
          <a:fontRef idx="minor"/>
        </p:style>
      </p:sp>
      <p:sp>
        <p:nvSpPr>
          <p:cNvPr id="140" name="Line 20"/>
          <p:cNvSpPr/>
          <p:nvPr/>
        </p:nvSpPr>
        <p:spPr>
          <a:xfrm>
            <a:off x="2498400" y="5097960"/>
            <a:ext cx="294120" cy="0"/>
          </a:xfrm>
          <a:prstGeom prst="line">
            <a:avLst/>
          </a:prstGeom>
          <a:ln w="18360">
            <a:solidFill>
              <a:srgbClr val="000000"/>
            </a:solidFill>
            <a:round/>
          </a:ln>
        </p:spPr>
        <p:style>
          <a:lnRef idx="0"/>
          <a:fillRef idx="0"/>
          <a:effectRef idx="0"/>
          <a:fontRef idx="minor"/>
        </p:style>
      </p:sp>
      <p:sp>
        <p:nvSpPr>
          <p:cNvPr id="141" name="Line 21"/>
          <p:cNvSpPr/>
          <p:nvPr/>
        </p:nvSpPr>
        <p:spPr>
          <a:xfrm flipV="1">
            <a:off x="2552040" y="5156640"/>
            <a:ext cx="165240" cy="2160"/>
          </a:xfrm>
          <a:prstGeom prst="line">
            <a:avLst/>
          </a:prstGeom>
          <a:ln w="18360">
            <a:solidFill>
              <a:srgbClr val="000000"/>
            </a:solidFill>
            <a:round/>
          </a:ln>
        </p:spPr>
        <p:style>
          <a:lnRef idx="0"/>
          <a:fillRef idx="0"/>
          <a:effectRef idx="0"/>
          <a:fontRef idx="minor"/>
        </p:style>
      </p:sp>
      <p:sp>
        <p:nvSpPr>
          <p:cNvPr id="142" name="TextShape 22"/>
          <p:cNvSpPr txBox="1"/>
          <p:nvPr/>
        </p:nvSpPr>
        <p:spPr>
          <a:xfrm>
            <a:off x="1841760" y="1177560"/>
            <a:ext cx="6286320" cy="602280"/>
          </a:xfrm>
          <a:prstGeom prst="rect">
            <a:avLst/>
          </a:prstGeom>
          <a:noFill/>
          <a:ln>
            <a:noFill/>
          </a:ln>
        </p:spPr>
        <p:txBody>
          <a:bodyPr lIns="90000" rIns="90000" tIns="45000" bIns="45000">
            <a:noAutofit/>
          </a:bodyPr>
          <a:p>
            <a:pPr algn="ctr"/>
            <a:r>
              <a:rPr b="1" lang="en-US" sz="2000" spc="-1" strike="noStrike">
                <a:latin typeface="Arial"/>
              </a:rPr>
              <a:t>NEC Informational Note 800(a)</a:t>
            </a:r>
            <a:endParaRPr b="0" lang="en-US" sz="2000" spc="-1" strike="noStrike">
              <a:latin typeface="Arial"/>
            </a:endParaRPr>
          </a:p>
        </p:txBody>
      </p:sp>
      <p:sp>
        <p:nvSpPr>
          <p:cNvPr id="143" name="TextShape 23"/>
          <p:cNvSpPr txBox="1"/>
          <p:nvPr/>
        </p:nvSpPr>
        <p:spPr>
          <a:xfrm>
            <a:off x="3262680" y="4829040"/>
            <a:ext cx="2442240" cy="602280"/>
          </a:xfrm>
          <a:prstGeom prst="rect">
            <a:avLst/>
          </a:prstGeom>
          <a:noFill/>
          <a:ln>
            <a:noFill/>
          </a:ln>
        </p:spPr>
        <p:txBody>
          <a:bodyPr lIns="90000" rIns="90000" tIns="45000" bIns="45000">
            <a:noAutofit/>
          </a:bodyPr>
          <a:p>
            <a:r>
              <a:rPr b="0" lang="en-US" sz="1800" spc="-1" strike="noStrike">
                <a:latin typeface="Arial"/>
              </a:rPr>
              <a:t>Grounding Electrode</a:t>
            </a:r>
            <a:endParaRPr b="0" lang="en-US" sz="1800" spc="-1" strike="noStrike">
              <a:latin typeface="Arial"/>
            </a:endParaRPr>
          </a:p>
        </p:txBody>
      </p:sp>
      <p:sp>
        <p:nvSpPr>
          <p:cNvPr id="144" name="Line 24"/>
          <p:cNvSpPr/>
          <p:nvPr/>
        </p:nvSpPr>
        <p:spPr>
          <a:xfrm flipV="1">
            <a:off x="2811960" y="5005800"/>
            <a:ext cx="522000" cy="132120"/>
          </a:xfrm>
          <a:prstGeom prst="line">
            <a:avLst/>
          </a:prstGeom>
          <a:ln>
            <a:solidFill>
              <a:srgbClr val="000000"/>
            </a:solidFill>
            <a:headEnd len="med" type="triangle" w="med"/>
          </a:ln>
        </p:spPr>
        <p:style>
          <a:lnRef idx="0"/>
          <a:fillRef idx="0"/>
          <a:effectRef idx="0"/>
          <a:fontRef idx="minor"/>
        </p:style>
      </p:sp>
      <p:sp>
        <p:nvSpPr>
          <p:cNvPr id="145" name="TextShape 25"/>
          <p:cNvSpPr txBox="1"/>
          <p:nvPr/>
        </p:nvSpPr>
        <p:spPr>
          <a:xfrm>
            <a:off x="286200" y="1548360"/>
            <a:ext cx="9663480" cy="602280"/>
          </a:xfrm>
          <a:prstGeom prst="rect">
            <a:avLst/>
          </a:prstGeom>
          <a:noFill/>
          <a:ln>
            <a:noFill/>
          </a:ln>
        </p:spPr>
        <p:txBody>
          <a:bodyPr lIns="90000" rIns="90000" tIns="45000" bIns="45000">
            <a:noAutofit/>
          </a:bodyPr>
          <a:p>
            <a:pPr algn="ctr"/>
            <a:r>
              <a:rPr b="0" lang="en-US" sz="1800" spc="-1" strike="noStrike">
                <a:latin typeface="Arial"/>
              </a:rPr>
              <a:t> </a:t>
            </a:r>
            <a:r>
              <a:rPr b="0" lang="en-US" sz="1800" spc="-1" strike="noStrike">
                <a:latin typeface="Arial"/>
              </a:rPr>
              <a:t>Chapter 8 of the NEC requires all communication systems entering a building or structure to be grounded to the electrical system ground (single point ground)</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611280" y="43560"/>
            <a:ext cx="9071640" cy="946440"/>
          </a:xfrm>
          <a:prstGeom prst="rect">
            <a:avLst/>
          </a:prstGeom>
          <a:noFill/>
          <a:ln>
            <a:noFill/>
          </a:ln>
        </p:spPr>
        <p:style>
          <a:lnRef idx="0"/>
          <a:fillRef idx="0"/>
          <a:effectRef idx="0"/>
          <a:fontRef idx="minor"/>
        </p:style>
      </p:sp>
      <p:sp>
        <p:nvSpPr>
          <p:cNvPr id="147" name="CustomShape 2"/>
          <p:cNvSpPr/>
          <p:nvPr/>
        </p:nvSpPr>
        <p:spPr>
          <a:xfrm>
            <a:off x="591480" y="1358280"/>
            <a:ext cx="9021960" cy="3497400"/>
          </a:xfrm>
          <a:prstGeom prst="rect">
            <a:avLst/>
          </a:prstGeom>
          <a:noFill/>
          <a:ln>
            <a:noFill/>
          </a:ln>
        </p:spPr>
        <p:style>
          <a:lnRef idx="0"/>
          <a:fillRef idx="0"/>
          <a:effectRef idx="0"/>
          <a:fontRef idx="minor"/>
        </p:style>
      </p:sp>
      <p:sp>
        <p:nvSpPr>
          <p:cNvPr id="148" name="CustomShape 3"/>
          <p:cNvSpPr/>
          <p:nvPr/>
        </p:nvSpPr>
        <p:spPr>
          <a:xfrm>
            <a:off x="7829280" y="5221800"/>
            <a:ext cx="1849320" cy="245520"/>
          </a:xfrm>
          <a:prstGeom prst="rect">
            <a:avLst/>
          </a:prstGeom>
          <a:noFill/>
          <a:ln w="18360">
            <a:noFill/>
          </a:ln>
        </p:spPr>
        <p:style>
          <a:lnRef idx="0"/>
          <a:fillRef idx="0"/>
          <a:effectRef idx="0"/>
          <a:fontRef idx="minor"/>
        </p:style>
        <p:txBody>
          <a:bodyPr lIns="36000" rIns="36000" tIns="36000" bIns="36000" anchor="ctr">
            <a:noAutofit/>
          </a:bodyPr>
          <a:p>
            <a:pPr>
              <a:lnSpc>
                <a:spcPct val="100000"/>
              </a:lnSpc>
            </a:pPr>
            <a:r>
              <a:rPr b="0" lang="en-US" sz="600" spc="-1" strike="noStrike">
                <a:latin typeface="Source Sans Pro"/>
              </a:rPr>
              <a:t>York County Amateur Radio Club  2023/2/05</a:t>
            </a:r>
            <a:endParaRPr b="0" lang="en-US" sz="600" spc="-1" strike="noStrike">
              <a:latin typeface="Arial"/>
            </a:endParaRPr>
          </a:p>
          <a:p>
            <a:pPr algn="ctr">
              <a:lnSpc>
                <a:spcPct val="100000"/>
              </a:lnSpc>
            </a:pPr>
            <a:r>
              <a:rPr b="0" i="1" lang="en-US" sz="600" spc="-1" strike="noStrike">
                <a:latin typeface="Source Sans Pro"/>
              </a:rPr>
              <a:t>n1xp</a:t>
            </a:r>
            <a:endParaRPr b="0" lang="en-US" sz="600" spc="-1" strike="noStrike">
              <a:latin typeface="Arial"/>
            </a:endParaRPr>
          </a:p>
        </p:txBody>
      </p:sp>
      <p:sp>
        <p:nvSpPr>
          <p:cNvPr id="149" name="TextShape 4"/>
          <p:cNvSpPr txBox="1"/>
          <p:nvPr/>
        </p:nvSpPr>
        <p:spPr>
          <a:xfrm>
            <a:off x="1228320" y="194400"/>
            <a:ext cx="7586280" cy="715320"/>
          </a:xfrm>
          <a:prstGeom prst="rect">
            <a:avLst/>
          </a:prstGeom>
          <a:noFill/>
          <a:ln>
            <a:noFill/>
          </a:ln>
        </p:spPr>
        <p:txBody>
          <a:bodyPr lIns="90000" rIns="90000" tIns="45000" bIns="45000">
            <a:noAutofit/>
          </a:bodyPr>
          <a:p>
            <a:pPr algn="ctr"/>
            <a:r>
              <a:rPr b="0" lang="en-US" sz="4400" spc="-1" strike="noStrike">
                <a:latin typeface="Arial"/>
              </a:rPr>
              <a:t>Grounding &amp; Bonding</a:t>
            </a:r>
            <a:endParaRPr b="0" lang="en-US" sz="4400" spc="-1" strike="noStrike">
              <a:latin typeface="Arial"/>
            </a:endParaRPr>
          </a:p>
        </p:txBody>
      </p:sp>
      <p:sp>
        <p:nvSpPr>
          <p:cNvPr id="150" name="CustomShape 5"/>
          <p:cNvSpPr/>
          <p:nvPr/>
        </p:nvSpPr>
        <p:spPr>
          <a:xfrm>
            <a:off x="1906560" y="2151720"/>
            <a:ext cx="1496880" cy="149112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r>
              <a:rPr b="0" lang="en-US" sz="1800" spc="-1" strike="noStrike">
                <a:latin typeface="Arial"/>
              </a:rPr>
              <a:t>Service</a:t>
            </a:r>
            <a:endParaRPr b="0" lang="en-US" sz="1800" spc="-1" strike="noStrike">
              <a:latin typeface="Arial"/>
            </a:endParaRPr>
          </a:p>
          <a:p>
            <a:pPr algn="ctr"/>
            <a:r>
              <a:rPr b="0" lang="en-US" sz="1800" spc="-1" strike="noStrike">
                <a:latin typeface="Arial"/>
              </a:rPr>
              <a:t>Equipment</a:t>
            </a:r>
            <a:endParaRPr b="0" lang="en-US" sz="1800" spc="-1" strike="noStrike">
              <a:latin typeface="Arial"/>
            </a:endParaRPr>
          </a:p>
        </p:txBody>
      </p:sp>
      <p:sp>
        <p:nvSpPr>
          <p:cNvPr id="151" name="CustomShape 6"/>
          <p:cNvSpPr/>
          <p:nvPr/>
        </p:nvSpPr>
        <p:spPr>
          <a:xfrm>
            <a:off x="5547960" y="2173680"/>
            <a:ext cx="2257560" cy="1521000"/>
          </a:xfrm>
          <a:prstGeom prst="rect">
            <a:avLst/>
          </a:prstGeom>
          <a:solidFill>
            <a:srgbClr val="729fcf"/>
          </a:solidFill>
          <a:ln>
            <a:solidFill>
              <a:srgbClr val="3465a4"/>
            </a:solidFill>
          </a:ln>
        </p:spPr>
        <p:style>
          <a:lnRef idx="0"/>
          <a:fillRef idx="0"/>
          <a:effectRef idx="0"/>
          <a:fontRef idx="minor"/>
        </p:style>
        <p:txBody>
          <a:bodyPr wrap="none" lIns="90000" rIns="90000" tIns="45000" bIns="45000" anchor="ctr">
            <a:noAutofit/>
          </a:bodyPr>
          <a:p>
            <a:pPr algn="ctr"/>
            <a:r>
              <a:rPr b="0" lang="en-US" sz="1800" spc="-1" strike="noStrike">
                <a:latin typeface="Arial"/>
              </a:rPr>
              <a:t>Communications</a:t>
            </a:r>
            <a:endParaRPr b="0" lang="en-US" sz="1800" spc="-1" strike="noStrike">
              <a:latin typeface="Arial"/>
            </a:endParaRPr>
          </a:p>
          <a:p>
            <a:pPr algn="ctr"/>
            <a:r>
              <a:rPr b="0" lang="en-US" sz="1800" spc="-1" strike="noStrike">
                <a:latin typeface="Arial"/>
              </a:rPr>
              <a:t>Equipment, </a:t>
            </a:r>
            <a:endParaRPr b="0" lang="en-US" sz="1800" spc="-1" strike="noStrike">
              <a:latin typeface="Arial"/>
            </a:endParaRPr>
          </a:p>
          <a:p>
            <a:pPr algn="ctr"/>
            <a:r>
              <a:rPr b="0" lang="en-US" sz="1800" spc="-1" strike="noStrike">
                <a:latin typeface="Arial"/>
              </a:rPr>
              <a:t>Protector</a:t>
            </a:r>
            <a:endParaRPr b="0" lang="en-US" sz="1800" spc="-1" strike="noStrike">
              <a:latin typeface="Arial"/>
            </a:endParaRPr>
          </a:p>
          <a:p>
            <a:pPr algn="ctr"/>
            <a:r>
              <a:rPr b="0" lang="en-US" sz="1800" spc="-1" strike="noStrike">
                <a:latin typeface="Arial"/>
              </a:rPr>
              <a:t> </a:t>
            </a:r>
            <a:r>
              <a:rPr b="0" lang="en-US" sz="1800" spc="-1" strike="noStrike">
                <a:latin typeface="Arial"/>
              </a:rPr>
              <a:t>Or shield </a:t>
            </a:r>
            <a:endParaRPr b="0" lang="en-US" sz="1800" spc="-1" strike="noStrike">
              <a:latin typeface="Arial"/>
            </a:endParaRPr>
          </a:p>
        </p:txBody>
      </p:sp>
      <p:sp>
        <p:nvSpPr>
          <p:cNvPr id="152" name="Line 7"/>
          <p:cNvSpPr/>
          <p:nvPr/>
        </p:nvSpPr>
        <p:spPr>
          <a:xfrm>
            <a:off x="2633760" y="3640680"/>
            <a:ext cx="1800" cy="1401840"/>
          </a:xfrm>
          <a:prstGeom prst="line">
            <a:avLst/>
          </a:prstGeom>
          <a:ln w="18360">
            <a:solidFill>
              <a:srgbClr val="000000"/>
            </a:solidFill>
            <a:round/>
          </a:ln>
        </p:spPr>
        <p:style>
          <a:lnRef idx="0"/>
          <a:fillRef idx="0"/>
          <a:effectRef idx="0"/>
          <a:fontRef idx="minor"/>
        </p:style>
      </p:sp>
      <p:sp>
        <p:nvSpPr>
          <p:cNvPr id="153" name="Line 8"/>
          <p:cNvSpPr/>
          <p:nvPr/>
        </p:nvSpPr>
        <p:spPr>
          <a:xfrm flipV="1">
            <a:off x="2632320" y="4048200"/>
            <a:ext cx="4096440" cy="18000"/>
          </a:xfrm>
          <a:prstGeom prst="line">
            <a:avLst/>
          </a:prstGeom>
          <a:ln w="18360">
            <a:solidFill>
              <a:srgbClr val="000000"/>
            </a:solidFill>
            <a:round/>
          </a:ln>
        </p:spPr>
        <p:style>
          <a:lnRef idx="0"/>
          <a:fillRef idx="0"/>
          <a:effectRef idx="0"/>
          <a:fontRef idx="minor"/>
        </p:style>
      </p:sp>
      <p:sp>
        <p:nvSpPr>
          <p:cNvPr id="154" name="TextShape 9"/>
          <p:cNvSpPr txBox="1"/>
          <p:nvPr/>
        </p:nvSpPr>
        <p:spPr>
          <a:xfrm>
            <a:off x="3886920" y="2815200"/>
            <a:ext cx="1256400" cy="602280"/>
          </a:xfrm>
          <a:prstGeom prst="rect">
            <a:avLst/>
          </a:prstGeom>
          <a:noFill/>
          <a:ln>
            <a:noFill/>
          </a:ln>
        </p:spPr>
        <p:txBody>
          <a:bodyPr lIns="90000" rIns="90000" tIns="45000" bIns="45000">
            <a:noAutofit/>
          </a:bodyPr>
          <a:p>
            <a:pPr algn="ctr"/>
            <a:r>
              <a:rPr b="0" lang="en-US" sz="1800" spc="-1" strike="noStrike">
                <a:latin typeface="Arial"/>
              </a:rPr>
              <a:t>Bonding Conductor</a:t>
            </a:r>
            <a:endParaRPr b="0" lang="en-US" sz="1800" spc="-1" strike="noStrike">
              <a:latin typeface="Arial"/>
            </a:endParaRPr>
          </a:p>
        </p:txBody>
      </p:sp>
      <p:sp>
        <p:nvSpPr>
          <p:cNvPr id="155" name="Line 10"/>
          <p:cNvSpPr/>
          <p:nvPr/>
        </p:nvSpPr>
        <p:spPr>
          <a:xfrm flipV="1">
            <a:off x="4479840" y="3386520"/>
            <a:ext cx="28440" cy="629280"/>
          </a:xfrm>
          <a:prstGeom prst="line">
            <a:avLst/>
          </a:prstGeom>
          <a:ln>
            <a:solidFill>
              <a:srgbClr val="000000"/>
            </a:solidFill>
            <a:headEnd len="med" type="triangle" w="med"/>
          </a:ln>
        </p:spPr>
        <p:style>
          <a:lnRef idx="0"/>
          <a:fillRef idx="0"/>
          <a:effectRef idx="0"/>
          <a:fontRef idx="minor"/>
        </p:style>
      </p:sp>
      <p:sp>
        <p:nvSpPr>
          <p:cNvPr id="156" name="CustomShape 11"/>
          <p:cNvSpPr/>
          <p:nvPr/>
        </p:nvSpPr>
        <p:spPr>
          <a:xfrm>
            <a:off x="2592000" y="4020840"/>
            <a:ext cx="97920" cy="97920"/>
          </a:xfrm>
          <a:prstGeom prst="ellipse">
            <a:avLst/>
          </a:prstGeom>
          <a:solidFill>
            <a:srgbClr val="000000"/>
          </a:solidFill>
          <a:ln>
            <a:solidFill>
              <a:srgbClr val="3465a4"/>
            </a:solidFill>
          </a:ln>
        </p:spPr>
        <p:style>
          <a:lnRef idx="0"/>
          <a:fillRef idx="0"/>
          <a:effectRef idx="0"/>
          <a:fontRef idx="minor"/>
        </p:style>
      </p:sp>
      <p:sp>
        <p:nvSpPr>
          <p:cNvPr id="157" name="TextShape 12"/>
          <p:cNvSpPr txBox="1"/>
          <p:nvPr/>
        </p:nvSpPr>
        <p:spPr>
          <a:xfrm>
            <a:off x="123840" y="4010400"/>
            <a:ext cx="2247840" cy="858240"/>
          </a:xfrm>
          <a:prstGeom prst="rect">
            <a:avLst/>
          </a:prstGeom>
          <a:noFill/>
          <a:ln>
            <a:noFill/>
          </a:ln>
        </p:spPr>
        <p:txBody>
          <a:bodyPr lIns="90000" rIns="90000" tIns="45000" bIns="45000">
            <a:noAutofit/>
          </a:bodyPr>
          <a:p>
            <a:r>
              <a:rPr b="0" lang="en-US" sz="1800" spc="-1" strike="noStrike">
                <a:latin typeface="Arial"/>
              </a:rPr>
              <a:t>Power Service</a:t>
            </a:r>
            <a:endParaRPr b="0" lang="en-US" sz="1800" spc="-1" strike="noStrike">
              <a:latin typeface="Arial"/>
            </a:endParaRPr>
          </a:p>
          <a:p>
            <a:r>
              <a:rPr b="0" lang="en-US" sz="1800" spc="-1" strike="noStrike">
                <a:latin typeface="Arial"/>
              </a:rPr>
              <a:t>Grounding electrode</a:t>
            </a:r>
            <a:endParaRPr b="0" lang="en-US" sz="1800" spc="-1" strike="noStrike">
              <a:latin typeface="Arial"/>
            </a:endParaRPr>
          </a:p>
          <a:p>
            <a:r>
              <a:rPr b="0" lang="en-US" sz="1800" spc="-1" strike="noStrike">
                <a:latin typeface="Arial"/>
              </a:rPr>
              <a:t>conductor</a:t>
            </a:r>
            <a:endParaRPr b="0" lang="en-US" sz="1800" spc="-1" strike="noStrike">
              <a:latin typeface="Arial"/>
            </a:endParaRPr>
          </a:p>
        </p:txBody>
      </p:sp>
      <p:sp>
        <p:nvSpPr>
          <p:cNvPr id="158" name="Line 13"/>
          <p:cNvSpPr/>
          <p:nvPr/>
        </p:nvSpPr>
        <p:spPr>
          <a:xfrm flipH="1">
            <a:off x="1238040" y="4587120"/>
            <a:ext cx="1356480" cy="114480"/>
          </a:xfrm>
          <a:prstGeom prst="line">
            <a:avLst/>
          </a:prstGeom>
          <a:ln>
            <a:solidFill>
              <a:srgbClr val="000000"/>
            </a:solidFill>
            <a:headEnd len="med" type="triangle" w="med"/>
          </a:ln>
        </p:spPr>
        <p:style>
          <a:lnRef idx="0"/>
          <a:fillRef idx="0"/>
          <a:effectRef idx="0"/>
          <a:fontRef idx="minor"/>
        </p:style>
      </p:sp>
      <p:sp>
        <p:nvSpPr>
          <p:cNvPr id="159" name="Line 14"/>
          <p:cNvSpPr/>
          <p:nvPr/>
        </p:nvSpPr>
        <p:spPr>
          <a:xfrm flipV="1">
            <a:off x="2415960" y="5041800"/>
            <a:ext cx="428760" cy="2160"/>
          </a:xfrm>
          <a:prstGeom prst="line">
            <a:avLst/>
          </a:prstGeom>
          <a:ln w="18360">
            <a:solidFill>
              <a:srgbClr val="000000"/>
            </a:solidFill>
            <a:round/>
          </a:ln>
        </p:spPr>
        <p:style>
          <a:lnRef idx="0"/>
          <a:fillRef idx="0"/>
          <a:effectRef idx="0"/>
          <a:fontRef idx="minor"/>
        </p:style>
      </p:sp>
      <p:sp>
        <p:nvSpPr>
          <p:cNvPr id="160" name="Line 15"/>
          <p:cNvSpPr/>
          <p:nvPr/>
        </p:nvSpPr>
        <p:spPr>
          <a:xfrm>
            <a:off x="2498400" y="5097960"/>
            <a:ext cx="294120" cy="0"/>
          </a:xfrm>
          <a:prstGeom prst="line">
            <a:avLst/>
          </a:prstGeom>
          <a:ln w="18360">
            <a:solidFill>
              <a:srgbClr val="000000"/>
            </a:solidFill>
            <a:round/>
          </a:ln>
        </p:spPr>
        <p:style>
          <a:lnRef idx="0"/>
          <a:fillRef idx="0"/>
          <a:effectRef idx="0"/>
          <a:fontRef idx="minor"/>
        </p:style>
      </p:sp>
      <p:sp>
        <p:nvSpPr>
          <p:cNvPr id="161" name="Line 16"/>
          <p:cNvSpPr/>
          <p:nvPr/>
        </p:nvSpPr>
        <p:spPr>
          <a:xfrm flipV="1">
            <a:off x="2552040" y="5156640"/>
            <a:ext cx="165240" cy="2160"/>
          </a:xfrm>
          <a:prstGeom prst="line">
            <a:avLst/>
          </a:prstGeom>
          <a:ln w="18360">
            <a:solidFill>
              <a:srgbClr val="000000"/>
            </a:solidFill>
            <a:round/>
          </a:ln>
        </p:spPr>
        <p:style>
          <a:lnRef idx="0"/>
          <a:fillRef idx="0"/>
          <a:effectRef idx="0"/>
          <a:fontRef idx="minor"/>
        </p:style>
      </p:sp>
      <p:sp>
        <p:nvSpPr>
          <p:cNvPr id="162" name="TextShape 17"/>
          <p:cNvSpPr txBox="1"/>
          <p:nvPr/>
        </p:nvSpPr>
        <p:spPr>
          <a:xfrm>
            <a:off x="1703880" y="1154520"/>
            <a:ext cx="7059240" cy="373680"/>
          </a:xfrm>
          <a:prstGeom prst="rect">
            <a:avLst/>
          </a:prstGeom>
          <a:noFill/>
          <a:ln>
            <a:noFill/>
          </a:ln>
        </p:spPr>
        <p:txBody>
          <a:bodyPr lIns="90000" rIns="90000" tIns="45000" bIns="45000">
            <a:noAutofit/>
          </a:bodyPr>
          <a:p>
            <a:pPr algn="ctr"/>
            <a:r>
              <a:rPr b="1" lang="en-US" sz="2000" spc="-1" strike="noStrike">
                <a:latin typeface="Arial"/>
              </a:rPr>
              <a:t>NEC Informational Note 800(b)</a:t>
            </a:r>
            <a:endParaRPr b="0" lang="en-US" sz="2000" spc="-1" strike="noStrike">
              <a:latin typeface="Arial"/>
            </a:endParaRPr>
          </a:p>
        </p:txBody>
      </p:sp>
      <p:sp>
        <p:nvSpPr>
          <p:cNvPr id="163" name="TextShape 18"/>
          <p:cNvSpPr txBox="1"/>
          <p:nvPr/>
        </p:nvSpPr>
        <p:spPr>
          <a:xfrm>
            <a:off x="3491280" y="5004360"/>
            <a:ext cx="2442240" cy="602280"/>
          </a:xfrm>
          <a:prstGeom prst="rect">
            <a:avLst/>
          </a:prstGeom>
          <a:noFill/>
          <a:ln>
            <a:noFill/>
          </a:ln>
        </p:spPr>
        <p:txBody>
          <a:bodyPr lIns="90000" rIns="90000" tIns="45000" bIns="45000">
            <a:noAutofit/>
          </a:bodyPr>
          <a:p>
            <a:r>
              <a:rPr b="0" lang="en-US" sz="1800" spc="-1" strike="noStrike">
                <a:latin typeface="Arial"/>
              </a:rPr>
              <a:t>Grounding Electrodes</a:t>
            </a:r>
            <a:endParaRPr b="0" lang="en-US" sz="1800" spc="-1" strike="noStrike">
              <a:latin typeface="Arial"/>
            </a:endParaRPr>
          </a:p>
        </p:txBody>
      </p:sp>
      <p:sp>
        <p:nvSpPr>
          <p:cNvPr id="164" name="Line 19"/>
          <p:cNvSpPr/>
          <p:nvPr/>
        </p:nvSpPr>
        <p:spPr>
          <a:xfrm>
            <a:off x="2811960" y="5137920"/>
            <a:ext cx="743040" cy="36000"/>
          </a:xfrm>
          <a:prstGeom prst="line">
            <a:avLst/>
          </a:prstGeom>
          <a:ln>
            <a:solidFill>
              <a:srgbClr val="000000"/>
            </a:solidFill>
            <a:headEnd len="med" type="triangle" w="med"/>
          </a:ln>
        </p:spPr>
        <p:style>
          <a:lnRef idx="0"/>
          <a:fillRef idx="0"/>
          <a:effectRef idx="0"/>
          <a:fontRef idx="minor"/>
        </p:style>
      </p:sp>
      <p:sp>
        <p:nvSpPr>
          <p:cNvPr id="165" name="CustomShape 20"/>
          <p:cNvSpPr/>
          <p:nvPr/>
        </p:nvSpPr>
        <p:spPr>
          <a:xfrm>
            <a:off x="2592360" y="4025520"/>
            <a:ext cx="97920" cy="97920"/>
          </a:xfrm>
          <a:prstGeom prst="ellipse">
            <a:avLst/>
          </a:prstGeom>
          <a:solidFill>
            <a:srgbClr val="000000"/>
          </a:solidFill>
          <a:ln>
            <a:solidFill>
              <a:srgbClr val="3465a4"/>
            </a:solidFill>
          </a:ln>
        </p:spPr>
        <p:style>
          <a:lnRef idx="0"/>
          <a:fillRef idx="0"/>
          <a:effectRef idx="0"/>
          <a:fontRef idx="minor"/>
        </p:style>
      </p:sp>
      <p:sp>
        <p:nvSpPr>
          <p:cNvPr id="166" name="Line 21"/>
          <p:cNvSpPr/>
          <p:nvPr/>
        </p:nvSpPr>
        <p:spPr>
          <a:xfrm flipV="1">
            <a:off x="2416320" y="5046480"/>
            <a:ext cx="428760" cy="2160"/>
          </a:xfrm>
          <a:prstGeom prst="line">
            <a:avLst/>
          </a:prstGeom>
          <a:ln w="18360">
            <a:solidFill>
              <a:srgbClr val="000000"/>
            </a:solidFill>
            <a:round/>
          </a:ln>
        </p:spPr>
        <p:style>
          <a:lnRef idx="0"/>
          <a:fillRef idx="0"/>
          <a:effectRef idx="0"/>
          <a:fontRef idx="minor"/>
        </p:style>
      </p:sp>
      <p:sp>
        <p:nvSpPr>
          <p:cNvPr id="167" name="Line 22"/>
          <p:cNvSpPr/>
          <p:nvPr/>
        </p:nvSpPr>
        <p:spPr>
          <a:xfrm>
            <a:off x="2498760" y="5102640"/>
            <a:ext cx="294120" cy="0"/>
          </a:xfrm>
          <a:prstGeom prst="line">
            <a:avLst/>
          </a:prstGeom>
          <a:ln w="18360">
            <a:solidFill>
              <a:srgbClr val="000000"/>
            </a:solidFill>
            <a:round/>
          </a:ln>
        </p:spPr>
        <p:style>
          <a:lnRef idx="0"/>
          <a:fillRef idx="0"/>
          <a:effectRef idx="0"/>
          <a:fontRef idx="minor"/>
        </p:style>
      </p:sp>
      <p:sp>
        <p:nvSpPr>
          <p:cNvPr id="168" name="Line 23"/>
          <p:cNvSpPr/>
          <p:nvPr/>
        </p:nvSpPr>
        <p:spPr>
          <a:xfrm flipV="1">
            <a:off x="2552400" y="5161320"/>
            <a:ext cx="165240" cy="2160"/>
          </a:xfrm>
          <a:prstGeom prst="line">
            <a:avLst/>
          </a:prstGeom>
          <a:ln w="18360">
            <a:solidFill>
              <a:srgbClr val="000000"/>
            </a:solidFill>
            <a:round/>
          </a:ln>
        </p:spPr>
        <p:style>
          <a:lnRef idx="0"/>
          <a:fillRef idx="0"/>
          <a:effectRef idx="0"/>
          <a:fontRef idx="minor"/>
        </p:style>
      </p:sp>
      <p:sp>
        <p:nvSpPr>
          <p:cNvPr id="169" name="Line 24"/>
          <p:cNvSpPr/>
          <p:nvPr/>
        </p:nvSpPr>
        <p:spPr>
          <a:xfrm>
            <a:off x="2633760" y="3640680"/>
            <a:ext cx="1800" cy="1401840"/>
          </a:xfrm>
          <a:prstGeom prst="line">
            <a:avLst/>
          </a:prstGeom>
          <a:ln w="18360">
            <a:solidFill>
              <a:srgbClr val="000000"/>
            </a:solidFill>
            <a:round/>
          </a:ln>
        </p:spPr>
        <p:style>
          <a:lnRef idx="0"/>
          <a:fillRef idx="0"/>
          <a:effectRef idx="0"/>
          <a:fontRef idx="minor"/>
        </p:style>
      </p:sp>
      <p:sp>
        <p:nvSpPr>
          <p:cNvPr id="170" name="Line 25"/>
          <p:cNvSpPr/>
          <p:nvPr/>
        </p:nvSpPr>
        <p:spPr>
          <a:xfrm flipV="1">
            <a:off x="2415960" y="5041800"/>
            <a:ext cx="428760" cy="2160"/>
          </a:xfrm>
          <a:prstGeom prst="line">
            <a:avLst/>
          </a:prstGeom>
          <a:ln w="18360">
            <a:solidFill>
              <a:srgbClr val="000000"/>
            </a:solidFill>
            <a:round/>
          </a:ln>
        </p:spPr>
        <p:style>
          <a:lnRef idx="0"/>
          <a:fillRef idx="0"/>
          <a:effectRef idx="0"/>
          <a:fontRef idx="minor"/>
        </p:style>
      </p:sp>
      <p:sp>
        <p:nvSpPr>
          <p:cNvPr id="171" name="Line 26"/>
          <p:cNvSpPr/>
          <p:nvPr/>
        </p:nvSpPr>
        <p:spPr>
          <a:xfrm>
            <a:off x="2498400" y="5097960"/>
            <a:ext cx="294120" cy="0"/>
          </a:xfrm>
          <a:prstGeom prst="line">
            <a:avLst/>
          </a:prstGeom>
          <a:ln w="18360">
            <a:solidFill>
              <a:srgbClr val="000000"/>
            </a:solidFill>
            <a:round/>
          </a:ln>
        </p:spPr>
        <p:style>
          <a:lnRef idx="0"/>
          <a:fillRef idx="0"/>
          <a:effectRef idx="0"/>
          <a:fontRef idx="minor"/>
        </p:style>
      </p:sp>
      <p:sp>
        <p:nvSpPr>
          <p:cNvPr id="172" name="Line 27"/>
          <p:cNvSpPr/>
          <p:nvPr/>
        </p:nvSpPr>
        <p:spPr>
          <a:xfrm flipV="1">
            <a:off x="2552040" y="5156640"/>
            <a:ext cx="165240" cy="2160"/>
          </a:xfrm>
          <a:prstGeom prst="line">
            <a:avLst/>
          </a:prstGeom>
          <a:ln w="18360">
            <a:solidFill>
              <a:srgbClr val="000000"/>
            </a:solidFill>
            <a:round/>
          </a:ln>
        </p:spPr>
        <p:style>
          <a:lnRef idx="0"/>
          <a:fillRef idx="0"/>
          <a:effectRef idx="0"/>
          <a:fontRef idx="minor"/>
        </p:style>
      </p:sp>
      <p:sp>
        <p:nvSpPr>
          <p:cNvPr id="173" name="Line 28"/>
          <p:cNvSpPr/>
          <p:nvPr/>
        </p:nvSpPr>
        <p:spPr>
          <a:xfrm flipV="1">
            <a:off x="2416320" y="5046480"/>
            <a:ext cx="428760" cy="2160"/>
          </a:xfrm>
          <a:prstGeom prst="line">
            <a:avLst/>
          </a:prstGeom>
          <a:ln w="18360">
            <a:solidFill>
              <a:srgbClr val="000000"/>
            </a:solidFill>
            <a:round/>
          </a:ln>
        </p:spPr>
        <p:style>
          <a:lnRef idx="0"/>
          <a:fillRef idx="0"/>
          <a:effectRef idx="0"/>
          <a:fontRef idx="minor"/>
        </p:style>
      </p:sp>
      <p:sp>
        <p:nvSpPr>
          <p:cNvPr id="174" name="Line 29"/>
          <p:cNvSpPr/>
          <p:nvPr/>
        </p:nvSpPr>
        <p:spPr>
          <a:xfrm>
            <a:off x="2498760" y="5102640"/>
            <a:ext cx="294120" cy="0"/>
          </a:xfrm>
          <a:prstGeom prst="line">
            <a:avLst/>
          </a:prstGeom>
          <a:ln w="18360">
            <a:solidFill>
              <a:srgbClr val="000000"/>
            </a:solidFill>
            <a:round/>
          </a:ln>
        </p:spPr>
        <p:style>
          <a:lnRef idx="0"/>
          <a:fillRef idx="0"/>
          <a:effectRef idx="0"/>
          <a:fontRef idx="minor"/>
        </p:style>
      </p:sp>
      <p:sp>
        <p:nvSpPr>
          <p:cNvPr id="175" name="Line 30"/>
          <p:cNvSpPr/>
          <p:nvPr/>
        </p:nvSpPr>
        <p:spPr>
          <a:xfrm flipV="1">
            <a:off x="2552400" y="5161320"/>
            <a:ext cx="165240" cy="2160"/>
          </a:xfrm>
          <a:prstGeom prst="line">
            <a:avLst/>
          </a:prstGeom>
          <a:ln w="18360">
            <a:solidFill>
              <a:srgbClr val="000000"/>
            </a:solidFill>
            <a:round/>
          </a:ln>
        </p:spPr>
        <p:style>
          <a:lnRef idx="0"/>
          <a:fillRef idx="0"/>
          <a:effectRef idx="0"/>
          <a:fontRef idx="minor"/>
        </p:style>
      </p:sp>
      <p:sp>
        <p:nvSpPr>
          <p:cNvPr id="176" name="Line 31"/>
          <p:cNvSpPr/>
          <p:nvPr/>
        </p:nvSpPr>
        <p:spPr>
          <a:xfrm>
            <a:off x="6745320" y="3688200"/>
            <a:ext cx="1800" cy="1401840"/>
          </a:xfrm>
          <a:prstGeom prst="line">
            <a:avLst/>
          </a:prstGeom>
          <a:ln w="18360">
            <a:solidFill>
              <a:srgbClr val="000000"/>
            </a:solidFill>
            <a:round/>
          </a:ln>
        </p:spPr>
        <p:style>
          <a:lnRef idx="0"/>
          <a:fillRef idx="0"/>
          <a:effectRef idx="0"/>
          <a:fontRef idx="minor"/>
        </p:style>
      </p:sp>
      <p:sp>
        <p:nvSpPr>
          <p:cNvPr id="177" name="Line 32"/>
          <p:cNvSpPr/>
          <p:nvPr/>
        </p:nvSpPr>
        <p:spPr>
          <a:xfrm flipV="1">
            <a:off x="6527520" y="5089320"/>
            <a:ext cx="428760" cy="2160"/>
          </a:xfrm>
          <a:prstGeom prst="line">
            <a:avLst/>
          </a:prstGeom>
          <a:ln w="18360">
            <a:solidFill>
              <a:srgbClr val="000000"/>
            </a:solidFill>
            <a:round/>
          </a:ln>
        </p:spPr>
        <p:style>
          <a:lnRef idx="0"/>
          <a:fillRef idx="0"/>
          <a:effectRef idx="0"/>
          <a:fontRef idx="minor"/>
        </p:style>
      </p:sp>
      <p:sp>
        <p:nvSpPr>
          <p:cNvPr id="178" name="Line 33"/>
          <p:cNvSpPr/>
          <p:nvPr/>
        </p:nvSpPr>
        <p:spPr>
          <a:xfrm>
            <a:off x="6609960" y="5145480"/>
            <a:ext cx="294120" cy="0"/>
          </a:xfrm>
          <a:prstGeom prst="line">
            <a:avLst/>
          </a:prstGeom>
          <a:ln w="18360">
            <a:solidFill>
              <a:srgbClr val="000000"/>
            </a:solidFill>
            <a:round/>
          </a:ln>
        </p:spPr>
        <p:style>
          <a:lnRef idx="0"/>
          <a:fillRef idx="0"/>
          <a:effectRef idx="0"/>
          <a:fontRef idx="minor"/>
        </p:style>
      </p:sp>
      <p:sp>
        <p:nvSpPr>
          <p:cNvPr id="179" name="Line 34"/>
          <p:cNvSpPr/>
          <p:nvPr/>
        </p:nvSpPr>
        <p:spPr>
          <a:xfrm flipV="1">
            <a:off x="6663600" y="5204160"/>
            <a:ext cx="165240" cy="2160"/>
          </a:xfrm>
          <a:prstGeom prst="line">
            <a:avLst/>
          </a:prstGeom>
          <a:ln w="18360">
            <a:solidFill>
              <a:srgbClr val="000000"/>
            </a:solidFill>
            <a:round/>
          </a:ln>
        </p:spPr>
        <p:style>
          <a:lnRef idx="0"/>
          <a:fillRef idx="0"/>
          <a:effectRef idx="0"/>
          <a:fontRef idx="minor"/>
        </p:style>
      </p:sp>
      <p:sp>
        <p:nvSpPr>
          <p:cNvPr id="180" name="Line 35"/>
          <p:cNvSpPr/>
          <p:nvPr/>
        </p:nvSpPr>
        <p:spPr>
          <a:xfrm flipV="1">
            <a:off x="6527880" y="5094000"/>
            <a:ext cx="428760" cy="2160"/>
          </a:xfrm>
          <a:prstGeom prst="line">
            <a:avLst/>
          </a:prstGeom>
          <a:ln w="18360">
            <a:solidFill>
              <a:srgbClr val="000000"/>
            </a:solidFill>
            <a:round/>
          </a:ln>
        </p:spPr>
        <p:style>
          <a:lnRef idx="0"/>
          <a:fillRef idx="0"/>
          <a:effectRef idx="0"/>
          <a:fontRef idx="minor"/>
        </p:style>
      </p:sp>
      <p:sp>
        <p:nvSpPr>
          <p:cNvPr id="181" name="Line 36"/>
          <p:cNvSpPr/>
          <p:nvPr/>
        </p:nvSpPr>
        <p:spPr>
          <a:xfrm>
            <a:off x="6610320" y="5150160"/>
            <a:ext cx="294120" cy="0"/>
          </a:xfrm>
          <a:prstGeom prst="line">
            <a:avLst/>
          </a:prstGeom>
          <a:ln w="18360">
            <a:solidFill>
              <a:srgbClr val="000000"/>
            </a:solidFill>
            <a:round/>
          </a:ln>
        </p:spPr>
        <p:style>
          <a:lnRef idx="0"/>
          <a:fillRef idx="0"/>
          <a:effectRef idx="0"/>
          <a:fontRef idx="minor"/>
        </p:style>
      </p:sp>
      <p:sp>
        <p:nvSpPr>
          <p:cNvPr id="182" name="Line 37"/>
          <p:cNvSpPr/>
          <p:nvPr/>
        </p:nvSpPr>
        <p:spPr>
          <a:xfrm flipV="1">
            <a:off x="6663960" y="5208840"/>
            <a:ext cx="165240" cy="2160"/>
          </a:xfrm>
          <a:prstGeom prst="line">
            <a:avLst/>
          </a:prstGeom>
          <a:ln w="18360">
            <a:solidFill>
              <a:srgbClr val="000000"/>
            </a:solidFill>
            <a:round/>
          </a:ln>
        </p:spPr>
        <p:style>
          <a:lnRef idx="0"/>
          <a:fillRef idx="0"/>
          <a:effectRef idx="0"/>
          <a:fontRef idx="minor"/>
        </p:style>
      </p:sp>
      <p:sp>
        <p:nvSpPr>
          <p:cNvPr id="183" name="CustomShape 38"/>
          <p:cNvSpPr/>
          <p:nvPr/>
        </p:nvSpPr>
        <p:spPr>
          <a:xfrm>
            <a:off x="6694920" y="3994200"/>
            <a:ext cx="97920" cy="97920"/>
          </a:xfrm>
          <a:prstGeom prst="ellipse">
            <a:avLst/>
          </a:prstGeom>
          <a:solidFill>
            <a:srgbClr val="000000"/>
          </a:solidFill>
          <a:ln>
            <a:solidFill>
              <a:srgbClr val="3465a4"/>
            </a:solidFill>
          </a:ln>
        </p:spPr>
        <p:style>
          <a:lnRef idx="0"/>
          <a:fillRef idx="0"/>
          <a:effectRef idx="0"/>
          <a:fontRef idx="minor"/>
        </p:style>
      </p:sp>
      <p:sp>
        <p:nvSpPr>
          <p:cNvPr id="184" name="CustomShape 39"/>
          <p:cNvSpPr/>
          <p:nvPr/>
        </p:nvSpPr>
        <p:spPr>
          <a:xfrm>
            <a:off x="6695280" y="3998880"/>
            <a:ext cx="97920" cy="97920"/>
          </a:xfrm>
          <a:prstGeom prst="ellipse">
            <a:avLst/>
          </a:prstGeom>
          <a:solidFill>
            <a:srgbClr val="000000"/>
          </a:solidFill>
          <a:ln>
            <a:solidFill>
              <a:srgbClr val="3465a4"/>
            </a:solidFill>
          </a:ln>
        </p:spPr>
        <p:style>
          <a:lnRef idx="0"/>
          <a:fillRef idx="0"/>
          <a:effectRef idx="0"/>
          <a:fontRef idx="minor"/>
        </p:style>
      </p:sp>
      <p:sp>
        <p:nvSpPr>
          <p:cNvPr id="185" name="Line 40"/>
          <p:cNvSpPr/>
          <p:nvPr/>
        </p:nvSpPr>
        <p:spPr>
          <a:xfrm flipH="1">
            <a:off x="5837040" y="5166360"/>
            <a:ext cx="681840" cy="11520"/>
          </a:xfrm>
          <a:prstGeom prst="line">
            <a:avLst/>
          </a:prstGeom>
          <a:ln>
            <a:solidFill>
              <a:srgbClr val="000000"/>
            </a:solidFill>
            <a:headEnd len="med" type="triangle" w="med"/>
          </a:ln>
        </p:spPr>
        <p:style>
          <a:lnRef idx="0"/>
          <a:fillRef idx="0"/>
          <a:effectRef idx="0"/>
          <a:fontRef idx="minor"/>
        </p:style>
      </p:sp>
      <p:sp>
        <p:nvSpPr>
          <p:cNvPr id="186" name="TextShape 41"/>
          <p:cNvSpPr txBox="1"/>
          <p:nvPr/>
        </p:nvSpPr>
        <p:spPr>
          <a:xfrm>
            <a:off x="7518960" y="3903840"/>
            <a:ext cx="2247840" cy="858240"/>
          </a:xfrm>
          <a:prstGeom prst="rect">
            <a:avLst/>
          </a:prstGeom>
          <a:noFill/>
          <a:ln>
            <a:noFill/>
          </a:ln>
        </p:spPr>
        <p:txBody>
          <a:bodyPr lIns="90000" rIns="90000" tIns="45000" bIns="45000">
            <a:noAutofit/>
          </a:bodyPr>
          <a:p>
            <a:r>
              <a:rPr b="0" lang="en-US" sz="1800" spc="-1" strike="noStrike">
                <a:latin typeface="Arial"/>
              </a:rPr>
              <a:t>Grounding electrode</a:t>
            </a:r>
            <a:endParaRPr b="0" lang="en-US" sz="1800" spc="-1" strike="noStrike">
              <a:latin typeface="Arial"/>
            </a:endParaRPr>
          </a:p>
          <a:p>
            <a:r>
              <a:rPr b="0" lang="en-US" sz="1800" spc="-1" strike="noStrike">
                <a:latin typeface="Arial"/>
              </a:rPr>
              <a:t>conductor</a:t>
            </a:r>
            <a:endParaRPr b="0" lang="en-US" sz="1800" spc="-1" strike="noStrike">
              <a:latin typeface="Arial"/>
            </a:endParaRPr>
          </a:p>
        </p:txBody>
      </p:sp>
      <p:sp>
        <p:nvSpPr>
          <p:cNvPr id="187" name="Line 42"/>
          <p:cNvSpPr/>
          <p:nvPr/>
        </p:nvSpPr>
        <p:spPr>
          <a:xfrm>
            <a:off x="6822360" y="3900600"/>
            <a:ext cx="731880" cy="136440"/>
          </a:xfrm>
          <a:prstGeom prst="line">
            <a:avLst/>
          </a:prstGeom>
          <a:ln>
            <a:solidFill>
              <a:srgbClr val="000000"/>
            </a:solidFill>
            <a:head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289</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2023-02-08T12:26:41Z</dcterms:created>
  <dc:creator>ROGER PIENCE</dc:creator>
  <dc:description/>
  <dc:language>en-US</dc:language>
  <cp:lastModifiedBy>ROGER PIENCE</cp:lastModifiedBy>
  <dcterms:modified xsi:type="dcterms:W3CDTF">2023-03-11T20:56:52Z</dcterms:modified>
  <cp:revision>41</cp:revision>
  <dc:subject/>
  <dc:title/>
</cp:coreProperties>
</file>